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3"/>
  </p:notesMasterIdLst>
  <p:sldIdLst>
    <p:sldId id="256" r:id="rId2"/>
    <p:sldId id="257" r:id="rId3"/>
    <p:sldId id="258" r:id="rId4"/>
    <p:sldId id="259" r:id="rId5"/>
    <p:sldId id="260" r:id="rId6"/>
    <p:sldId id="324" r:id="rId7"/>
    <p:sldId id="325" r:id="rId8"/>
    <p:sldId id="261" r:id="rId9"/>
    <p:sldId id="262" r:id="rId10"/>
    <p:sldId id="263" r:id="rId11"/>
    <p:sldId id="264" r:id="rId12"/>
    <p:sldId id="265" r:id="rId13"/>
    <p:sldId id="266" r:id="rId14"/>
    <p:sldId id="329" r:id="rId15"/>
    <p:sldId id="267" r:id="rId16"/>
    <p:sldId id="268" r:id="rId17"/>
    <p:sldId id="269" r:id="rId18"/>
    <p:sldId id="270" r:id="rId19"/>
    <p:sldId id="271" r:id="rId20"/>
    <p:sldId id="272" r:id="rId21"/>
    <p:sldId id="273" r:id="rId22"/>
    <p:sldId id="274" r:id="rId23"/>
    <p:sldId id="275" r:id="rId24"/>
    <p:sldId id="276" r:id="rId25"/>
    <p:sldId id="330" r:id="rId26"/>
    <p:sldId id="277" r:id="rId27"/>
    <p:sldId id="278" r:id="rId28"/>
    <p:sldId id="279" r:id="rId29"/>
    <p:sldId id="280" r:id="rId30"/>
    <p:sldId id="281" r:id="rId31"/>
    <p:sldId id="282" r:id="rId32"/>
    <p:sldId id="283" r:id="rId33"/>
    <p:sldId id="321"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32" r:id="rId68"/>
    <p:sldId id="318" r:id="rId69"/>
    <p:sldId id="319" r:id="rId70"/>
    <p:sldId id="320" r:id="rId71"/>
    <p:sldId id="331" r:id="rId72"/>
  </p:sldIdLst>
  <p:sldSz cx="9144000" cy="5143500" type="screen16x9"/>
  <p:notesSz cx="6858000" cy="9144000"/>
  <p:embeddedFontLst>
    <p:embeddedFont>
      <p:font typeface="Cambria Math" panose="02040503050406030204" pitchFamily="18" charset="0"/>
      <p:regular r:id="rId74"/>
    </p:embeddedFont>
    <p:embeddedFont>
      <p:font typeface="Consolas" panose="020B0609020204030204" pitchFamily="49" charset="0"/>
      <p:regular r:id="rId75"/>
      <p:bold r:id="rId76"/>
      <p:italic r:id="rId77"/>
      <p:boldItalic r:id="rId78"/>
    </p:embeddedFont>
    <p:embeddedFont>
      <p:font typeface="Open Sans" panose="020B0606030504020204" pitchFamily="34" charset="0"/>
      <p:regular r:id="rId79"/>
      <p:bold r:id="rId80"/>
      <p:italic r:id="rId81"/>
      <p:boldItalic r:id="rId82"/>
    </p:embeddedFont>
    <p:embeddedFont>
      <p:font typeface="PT Sans Narrow" panose="020B0506020203020204" pitchFamily="34" charset="77"/>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2" roundtripDataSignature="AMtx7mjygBAxRNRDRjjbj0l3FKBsqAH+l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B050"/>
    <a:srgbClr val="FFC000"/>
    <a:srgbClr val="49B4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44" autoAdjust="0"/>
    <p:restoredTop sz="94630"/>
  </p:normalViewPr>
  <p:slideViewPr>
    <p:cSldViewPr snapToGrid="0">
      <p:cViewPr varScale="1">
        <p:scale>
          <a:sx n="122" d="100"/>
          <a:sy n="122" d="100"/>
        </p:scale>
        <p:origin x="60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5"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0796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132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2" name="Google Shape;1152;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9300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0" name="Google Shape;77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4" name="Google Shape;854;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4" name="Google Shape;86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4" name="Google Shape;92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5" name="Google Shape;93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3" name="Google Shape;953;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5" name="Google Shape;98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11474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2" name="Google Shape;100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Google Shape;1062;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5" name="Google Shape;1115;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5" name="Google Shape;1115;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46532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7" name="Google Shape;1127;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5" name="Google Shape;1135;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07248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3" name="Google Shape;1143;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2" name="Google Shape;1152;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301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68"/>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68"/>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68"/>
          <p:cNvGrpSpPr/>
          <p:nvPr/>
        </p:nvGrpSpPr>
        <p:grpSpPr>
          <a:xfrm>
            <a:off x="1004144" y="1022025"/>
            <a:ext cx="7136669" cy="152400"/>
            <a:chOff x="1346429" y="1011300"/>
            <a:chExt cx="6452100" cy="152400"/>
          </a:xfrm>
        </p:grpSpPr>
        <p:cxnSp>
          <p:nvCxnSpPr>
            <p:cNvPr id="13" name="Google Shape;13;p68"/>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68"/>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68"/>
          <p:cNvGrpSpPr/>
          <p:nvPr/>
        </p:nvGrpSpPr>
        <p:grpSpPr>
          <a:xfrm>
            <a:off x="1004151" y="3969100"/>
            <a:ext cx="7136669" cy="152400"/>
            <a:chOff x="1346435" y="3969088"/>
            <a:chExt cx="6452100" cy="152400"/>
          </a:xfrm>
        </p:grpSpPr>
        <p:cxnSp>
          <p:nvCxnSpPr>
            <p:cNvPr id="16" name="Google Shape;16;p68"/>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68"/>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68"/>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9" name="Google Shape;19;p68"/>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69"/>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9"/>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4" name="Google Shape;24;p69"/>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8" name="Google Shape;28;p70"/>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0"/>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3" name="Google Shape;33;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7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38"/>
        <p:cNvGrpSpPr/>
        <p:nvPr/>
      </p:nvGrpSpPr>
      <p:grpSpPr>
        <a:xfrm>
          <a:off x="0" y="0"/>
          <a:ext cx="0" cy="0"/>
          <a:chOff x="0" y="0"/>
          <a:chExt cx="0" cy="0"/>
        </a:xfrm>
      </p:grpSpPr>
      <p:sp>
        <p:nvSpPr>
          <p:cNvPr id="39" name="Google Shape;39;p73"/>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5400"/>
              <a:buNone/>
              <a:defRPr sz="5400" b="0">
                <a:solidFill>
                  <a:schemeClr val="dk2"/>
                </a:solidFill>
              </a:defRPr>
            </a:lvl1pPr>
            <a:lvl2pPr lvl="1" algn="l">
              <a:lnSpc>
                <a:spcPct val="100000"/>
              </a:lnSpc>
              <a:spcBef>
                <a:spcPts val="0"/>
              </a:spcBef>
              <a:spcAft>
                <a:spcPts val="0"/>
              </a:spcAft>
              <a:buClr>
                <a:schemeClr val="dk2"/>
              </a:buClr>
              <a:buSzPts val="5400"/>
              <a:buNone/>
              <a:defRPr sz="5400" b="0">
                <a:solidFill>
                  <a:schemeClr val="dk2"/>
                </a:solidFill>
              </a:defRPr>
            </a:lvl2pPr>
            <a:lvl3pPr lvl="2" algn="l">
              <a:lnSpc>
                <a:spcPct val="100000"/>
              </a:lnSpc>
              <a:spcBef>
                <a:spcPts val="0"/>
              </a:spcBef>
              <a:spcAft>
                <a:spcPts val="0"/>
              </a:spcAft>
              <a:buClr>
                <a:schemeClr val="dk2"/>
              </a:buClr>
              <a:buSzPts val="5400"/>
              <a:buNone/>
              <a:defRPr sz="5400" b="0">
                <a:solidFill>
                  <a:schemeClr val="dk2"/>
                </a:solidFill>
              </a:defRPr>
            </a:lvl3pPr>
            <a:lvl4pPr lvl="3" algn="l">
              <a:lnSpc>
                <a:spcPct val="100000"/>
              </a:lnSpc>
              <a:spcBef>
                <a:spcPts val="0"/>
              </a:spcBef>
              <a:spcAft>
                <a:spcPts val="0"/>
              </a:spcAft>
              <a:buClr>
                <a:schemeClr val="dk2"/>
              </a:buClr>
              <a:buSzPts val="5400"/>
              <a:buNone/>
              <a:defRPr sz="5400" b="0">
                <a:solidFill>
                  <a:schemeClr val="dk2"/>
                </a:solidFill>
              </a:defRPr>
            </a:lvl4pPr>
            <a:lvl5pPr lvl="4" algn="l">
              <a:lnSpc>
                <a:spcPct val="100000"/>
              </a:lnSpc>
              <a:spcBef>
                <a:spcPts val="0"/>
              </a:spcBef>
              <a:spcAft>
                <a:spcPts val="0"/>
              </a:spcAft>
              <a:buClr>
                <a:schemeClr val="dk2"/>
              </a:buClr>
              <a:buSzPts val="5400"/>
              <a:buNone/>
              <a:defRPr sz="5400" b="0">
                <a:solidFill>
                  <a:schemeClr val="dk2"/>
                </a:solidFill>
              </a:defRPr>
            </a:lvl5pPr>
            <a:lvl6pPr lvl="5" algn="l">
              <a:lnSpc>
                <a:spcPct val="100000"/>
              </a:lnSpc>
              <a:spcBef>
                <a:spcPts val="0"/>
              </a:spcBef>
              <a:spcAft>
                <a:spcPts val="0"/>
              </a:spcAft>
              <a:buClr>
                <a:schemeClr val="dk2"/>
              </a:buClr>
              <a:buSzPts val="5400"/>
              <a:buNone/>
              <a:defRPr sz="5400" b="0">
                <a:solidFill>
                  <a:schemeClr val="dk2"/>
                </a:solidFill>
              </a:defRPr>
            </a:lvl6pPr>
            <a:lvl7pPr lvl="6" algn="l">
              <a:lnSpc>
                <a:spcPct val="100000"/>
              </a:lnSpc>
              <a:spcBef>
                <a:spcPts val="0"/>
              </a:spcBef>
              <a:spcAft>
                <a:spcPts val="0"/>
              </a:spcAft>
              <a:buClr>
                <a:schemeClr val="dk2"/>
              </a:buClr>
              <a:buSzPts val="5400"/>
              <a:buNone/>
              <a:defRPr sz="5400" b="0">
                <a:solidFill>
                  <a:schemeClr val="dk2"/>
                </a:solidFill>
              </a:defRPr>
            </a:lvl7pPr>
            <a:lvl8pPr lvl="7" algn="l">
              <a:lnSpc>
                <a:spcPct val="100000"/>
              </a:lnSpc>
              <a:spcBef>
                <a:spcPts val="0"/>
              </a:spcBef>
              <a:spcAft>
                <a:spcPts val="0"/>
              </a:spcAft>
              <a:buClr>
                <a:schemeClr val="dk2"/>
              </a:buClr>
              <a:buSzPts val="5400"/>
              <a:buNone/>
              <a:defRPr sz="5400" b="0">
                <a:solidFill>
                  <a:schemeClr val="dk2"/>
                </a:solidFill>
              </a:defRPr>
            </a:lvl8pPr>
            <a:lvl9pPr lvl="8" algn="l">
              <a:lnSpc>
                <a:spcPct val="100000"/>
              </a:lnSpc>
              <a:spcBef>
                <a:spcPts val="0"/>
              </a:spcBef>
              <a:spcAft>
                <a:spcPts val="0"/>
              </a:spcAft>
              <a:buClr>
                <a:schemeClr val="dk2"/>
              </a:buClr>
              <a:buSzPts val="5400"/>
              <a:buNone/>
              <a:defRPr sz="5400" b="0">
                <a:solidFill>
                  <a:schemeClr val="dk2"/>
                </a:solidFill>
              </a:defRPr>
            </a:lvl9pPr>
          </a:lstStyle>
          <a:p>
            <a:endParaRPr/>
          </a:p>
        </p:txBody>
      </p:sp>
      <p:sp>
        <p:nvSpPr>
          <p:cNvPr id="40" name="Google Shape;40;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74"/>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 name="Google Shape;43;p7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74"/>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5" name="Google Shape;45;p7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6" name="Google Shape;46;p7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7" name="Google Shape;47;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75"/>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0" name="Google Shape;50;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76"/>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76"/>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4" name="Google Shape;54;p76"/>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5" name="Google Shape;55;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67"/>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Google Shape;7;p67"/>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11.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1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6.png"/><Relationship Id="rId21" Type="http://schemas.openxmlformats.org/officeDocument/2006/relationships/image" Target="../media/image62.png"/><Relationship Id="rId34" Type="http://schemas.openxmlformats.org/officeDocument/2006/relationships/image" Target="../media/image75.png"/><Relationship Id="rId7" Type="http://schemas.openxmlformats.org/officeDocument/2006/relationships/image" Target="../media/image50.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2" Type="http://schemas.openxmlformats.org/officeDocument/2006/relationships/notesSlide" Target="../notesSlides/notesSlide12.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5" Type="http://schemas.openxmlformats.org/officeDocument/2006/relationships/image" Target="../media/image48.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 Type="http://schemas.openxmlformats.org/officeDocument/2006/relationships/image" Target="../media/image47.png"/><Relationship Id="rId9" Type="http://schemas.openxmlformats.org/officeDocument/2006/relationships/image" Target="../media/image35.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8"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2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notesSlide" Target="../notesSlides/notesSlide13.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s>
</file>

<file path=ppt/slides/_rels/slide1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25.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1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6.xml.rels><?xml version="1.0" encoding="UTF-8" standalone="yes"?>
<Relationships xmlns="http://schemas.openxmlformats.org/package/2006/relationships"><Relationship Id="rId8" Type="http://schemas.openxmlformats.org/officeDocument/2006/relationships/image" Target="../media/image1070.png"/><Relationship Id="rId13" Type="http://schemas.openxmlformats.org/officeDocument/2006/relationships/image" Target="../media/image117.png"/><Relationship Id="rId18"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1060.png"/><Relationship Id="rId12" Type="http://schemas.openxmlformats.org/officeDocument/2006/relationships/image" Target="../media/image1110.png"/><Relationship Id="rId17" Type="http://schemas.openxmlformats.org/officeDocument/2006/relationships/image" Target="../media/image121.png"/><Relationship Id="rId2" Type="http://schemas.openxmlformats.org/officeDocument/2006/relationships/notesSlide" Target="../notesSlides/notesSlide16.xml"/><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050.png"/><Relationship Id="rId11" Type="http://schemas.openxmlformats.org/officeDocument/2006/relationships/image" Target="../media/image1100.png"/><Relationship Id="rId15" Type="http://schemas.openxmlformats.org/officeDocument/2006/relationships/image" Target="../media/image119.png"/><Relationship Id="rId10" Type="http://schemas.openxmlformats.org/officeDocument/2006/relationships/image" Target="../media/image1090.png"/><Relationship Id="rId9" Type="http://schemas.openxmlformats.org/officeDocument/2006/relationships/image" Target="../media/image1080.png"/><Relationship Id="rId14" Type="http://schemas.openxmlformats.org/officeDocument/2006/relationships/image" Target="../media/image118.png"/></Relationships>
</file>

<file path=ppt/slides/_rels/slide1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34.png"/><Relationship Id="rId3" Type="http://schemas.openxmlformats.org/officeDocument/2006/relationships/image" Target="../media/image133.png"/><Relationship Id="rId7" Type="http://schemas.openxmlformats.org/officeDocument/2006/relationships/image" Target="../media/image1070.png"/><Relationship Id="rId12" Type="http://schemas.openxmlformats.org/officeDocument/2006/relationships/image" Target="../media/image1240.png"/><Relationship Id="rId2" Type="http://schemas.openxmlformats.org/officeDocument/2006/relationships/notesSlide" Target="../notesSlides/notesSlide20.xml"/><Relationship Id="rId16"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060.png"/><Relationship Id="rId11" Type="http://schemas.openxmlformats.org/officeDocument/2006/relationships/image" Target="../media/image1110.png"/><Relationship Id="rId15" Type="http://schemas.openxmlformats.org/officeDocument/2006/relationships/image" Target="../media/image135.png"/><Relationship Id="rId10" Type="http://schemas.openxmlformats.org/officeDocument/2006/relationships/image" Target="../media/image1100.png"/><Relationship Id="rId9" Type="http://schemas.openxmlformats.org/officeDocument/2006/relationships/image" Target="../media/image1090.png"/><Relationship Id="rId14" Type="http://schemas.openxmlformats.org/officeDocument/2006/relationships/image" Target="../media/image1270.png"/></Relationships>
</file>

<file path=ppt/slides/_rels/slide21.xml.rels><?xml version="1.0" encoding="UTF-8" standalone="yes"?>
<Relationships xmlns="http://schemas.openxmlformats.org/package/2006/relationships"><Relationship Id="rId8" Type="http://schemas.openxmlformats.org/officeDocument/2006/relationships/image" Target="../media/image1300.png"/><Relationship Id="rId13" Type="http://schemas.openxmlformats.org/officeDocument/2006/relationships/image" Target="../media/image1810.png"/><Relationship Id="rId3" Type="http://schemas.openxmlformats.org/officeDocument/2006/relationships/image" Target="../media/image137.png"/><Relationship Id="rId7" Type="http://schemas.openxmlformats.org/officeDocument/2006/relationships/image" Target="../media/image1290.png"/><Relationship Id="rId12" Type="http://schemas.openxmlformats.org/officeDocument/2006/relationships/image" Target="../media/image1110.png"/><Relationship Id="rId2" Type="http://schemas.openxmlformats.org/officeDocument/2006/relationships/notesSlide" Target="../notesSlides/notesSlide21.xml"/><Relationship Id="rId16" Type="http://schemas.openxmlformats.org/officeDocument/2006/relationships/image" Target="../media/image1340.png"/><Relationship Id="rId1" Type="http://schemas.openxmlformats.org/officeDocument/2006/relationships/slideLayout" Target="../slideLayouts/slideLayout2.xml"/><Relationship Id="rId11" Type="http://schemas.openxmlformats.org/officeDocument/2006/relationships/image" Target="../media/image1320.png"/><Relationship Id="rId5" Type="http://schemas.openxmlformats.org/officeDocument/2006/relationships/image" Target="../media/image139.png"/><Relationship Id="rId15" Type="http://schemas.openxmlformats.org/officeDocument/2006/relationships/image" Target="../media/image1330.png"/><Relationship Id="rId10" Type="http://schemas.openxmlformats.org/officeDocument/2006/relationships/image" Target="../media/image1310.png"/><Relationship Id="rId4" Type="http://schemas.openxmlformats.org/officeDocument/2006/relationships/image" Target="../media/image138.png"/><Relationship Id="rId9" Type="http://schemas.openxmlformats.org/officeDocument/2006/relationships/image" Target="../media/image1080.png"/><Relationship Id="rId14" Type="http://schemas.openxmlformats.org/officeDocument/2006/relationships/image" Target="../media/image1910.png"/></Relationships>
</file>

<file path=ppt/slides/_rels/slide22.xml.rels><?xml version="1.0" encoding="UTF-8" standalone="yes"?>
<Relationships xmlns="http://schemas.openxmlformats.org/package/2006/relationships"><Relationship Id="rId8" Type="http://schemas.openxmlformats.org/officeDocument/2006/relationships/image" Target="../media/image1380.png"/><Relationship Id="rId3" Type="http://schemas.openxmlformats.org/officeDocument/2006/relationships/image" Target="../media/image140.png"/><Relationship Id="rId7" Type="http://schemas.openxmlformats.org/officeDocument/2006/relationships/image" Target="../media/image1370.png"/><Relationship Id="rId12" Type="http://schemas.openxmlformats.org/officeDocument/2006/relationships/image" Target="../media/image14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60.png"/><Relationship Id="rId11" Type="http://schemas.openxmlformats.org/officeDocument/2006/relationships/image" Target="../media/image1410.png"/><Relationship Id="rId5" Type="http://schemas.openxmlformats.org/officeDocument/2006/relationships/image" Target="../media/image143.png"/><Relationship Id="rId10" Type="http://schemas.openxmlformats.org/officeDocument/2006/relationships/image" Target="../media/image1400.png"/><Relationship Id="rId4" Type="http://schemas.openxmlformats.org/officeDocument/2006/relationships/image" Target="../media/image142.png"/><Relationship Id="rId9" Type="http://schemas.openxmlformats.org/officeDocument/2006/relationships/image" Target="../media/image1390.png"/></Relationships>
</file>

<file path=ppt/slides/_rels/slide2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10.png"/><Relationship Id="rId18" Type="http://schemas.openxmlformats.org/officeDocument/2006/relationships/image" Target="../media/image155.png"/><Relationship Id="rId3" Type="http://schemas.openxmlformats.org/officeDocument/2006/relationships/image" Target="../media/image144.png"/><Relationship Id="rId21" Type="http://schemas.openxmlformats.org/officeDocument/2006/relationships/image" Target="../media/image157.png"/><Relationship Id="rId7" Type="http://schemas.openxmlformats.org/officeDocument/2006/relationships/image" Target="../media/image148.png"/><Relationship Id="rId12" Type="http://schemas.openxmlformats.org/officeDocument/2006/relationships/image" Target="../media/image1400.png"/><Relationship Id="rId17" Type="http://schemas.openxmlformats.org/officeDocument/2006/relationships/image" Target="../media/image154.png"/><Relationship Id="rId2" Type="http://schemas.openxmlformats.org/officeDocument/2006/relationships/notesSlide" Target="../notesSlides/notesSlide23.xml"/><Relationship Id="rId16" Type="http://schemas.openxmlformats.org/officeDocument/2006/relationships/image" Target="../media/image1370.png"/><Relationship Id="rId20" Type="http://schemas.openxmlformats.org/officeDocument/2006/relationships/image" Target="../media/image1390.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0.png"/><Relationship Id="rId5" Type="http://schemas.openxmlformats.org/officeDocument/2006/relationships/image" Target="../media/image146.png"/><Relationship Id="rId15" Type="http://schemas.openxmlformats.org/officeDocument/2006/relationships/image" Target="../media/image153.png"/><Relationship Id="rId10" Type="http://schemas.openxmlformats.org/officeDocument/2006/relationships/image" Target="../media/image1380.png"/><Relationship Id="rId19" Type="http://schemas.openxmlformats.org/officeDocument/2006/relationships/image" Target="../media/image156.png"/><Relationship Id="rId4" Type="http://schemas.openxmlformats.org/officeDocument/2006/relationships/image" Target="../media/image145.png"/><Relationship Id="rId9" Type="http://schemas.openxmlformats.org/officeDocument/2006/relationships/image" Target="../media/image1490.png"/><Relationship Id="rId14" Type="http://schemas.openxmlformats.org/officeDocument/2006/relationships/image" Target="../media/image152.png"/><Relationship Id="rId22" Type="http://schemas.openxmlformats.org/officeDocument/2006/relationships/image" Target="../media/image158.png"/></Relationships>
</file>

<file path=ppt/slides/_rels/slide24.xml.rels><?xml version="1.0" encoding="UTF-8" standalone="yes"?>
<Relationships xmlns="http://schemas.openxmlformats.org/package/2006/relationships"><Relationship Id="rId8" Type="http://schemas.openxmlformats.org/officeDocument/2006/relationships/image" Target="../media/image1620.png"/><Relationship Id="rId13" Type="http://schemas.openxmlformats.org/officeDocument/2006/relationships/image" Target="../media/image166.png"/><Relationship Id="rId3" Type="http://schemas.openxmlformats.org/officeDocument/2006/relationships/image" Target="../media/image159.png"/><Relationship Id="rId7" Type="http://schemas.openxmlformats.org/officeDocument/2006/relationships/image" Target="../media/image161.png"/><Relationship Id="rId2" Type="http://schemas.openxmlformats.org/officeDocument/2006/relationships/notesSlide" Target="../notesSlides/notesSlide24.xml"/><Relationship Id="rId1" Type="http://schemas.openxmlformats.org/officeDocument/2006/relationships/slideLayout" Target="../slideLayouts/slideLayout2.xml"/><Relationship Id="rId11" Type="http://schemas.openxmlformats.org/officeDocument/2006/relationships/image" Target="../media/image164.png"/><Relationship Id="rId5" Type="http://schemas.openxmlformats.org/officeDocument/2006/relationships/image" Target="../media/image1290.png"/><Relationship Id="rId10" Type="http://schemas.openxmlformats.org/officeDocument/2006/relationships/image" Target="../media/image163.png"/><Relationship Id="rId4" Type="http://schemas.openxmlformats.org/officeDocument/2006/relationships/image" Target="../media/image160.png"/><Relationship Id="rId14" Type="http://schemas.openxmlformats.org/officeDocument/2006/relationships/image" Target="../media/image167.png"/></Relationships>
</file>

<file path=ppt/slides/_rels/slide2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72.png"/><Relationship Id="rId12" Type="http://schemas.openxmlformats.org/officeDocument/2006/relationships/image" Target="../media/image1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17.png"/><Relationship Id="rId5" Type="http://schemas.openxmlformats.org/officeDocument/2006/relationships/image" Target="../media/image169.png"/><Relationship Id="rId15" Type="http://schemas.openxmlformats.org/officeDocument/2006/relationships/image" Target="../media/image176.png"/><Relationship Id="rId10" Type="http://schemas.openxmlformats.org/officeDocument/2006/relationships/image" Target="../media/image175.png"/><Relationship Id="rId4" Type="http://schemas.openxmlformats.org/officeDocument/2006/relationships/image" Target="../media/image168.png"/><Relationship Id="rId9" Type="http://schemas.openxmlformats.org/officeDocument/2006/relationships/image" Target="../media/image174.png"/><Relationship Id="rId14" Type="http://schemas.openxmlformats.org/officeDocument/2006/relationships/image" Target="../media/image1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7.png"/><Relationship Id="rId18" Type="http://schemas.openxmlformats.org/officeDocument/2006/relationships/image" Target="../media/image193.png"/><Relationship Id="rId3" Type="http://schemas.openxmlformats.org/officeDocument/2006/relationships/image" Target="../media/image165.png"/><Relationship Id="rId21" Type="http://schemas.openxmlformats.org/officeDocument/2006/relationships/image" Target="../media/image196.png"/><Relationship Id="rId7" Type="http://schemas.openxmlformats.org/officeDocument/2006/relationships/image" Target="../media/image180.png"/><Relationship Id="rId12" Type="http://schemas.openxmlformats.org/officeDocument/2006/relationships/image" Target="../media/image186.png"/><Relationship Id="rId17" Type="http://schemas.openxmlformats.org/officeDocument/2006/relationships/image" Target="../media/image192.png"/><Relationship Id="rId2" Type="http://schemas.openxmlformats.org/officeDocument/2006/relationships/notesSlide" Target="../notesSlides/notesSlide27.xml"/><Relationship Id="rId16" Type="http://schemas.openxmlformats.org/officeDocument/2006/relationships/image" Target="../media/image190.png"/><Relationship Id="rId20"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5.png"/><Relationship Id="rId5" Type="http://schemas.openxmlformats.org/officeDocument/2006/relationships/image" Target="../media/image178.png"/><Relationship Id="rId15" Type="http://schemas.openxmlformats.org/officeDocument/2006/relationships/image" Target="../media/image189.png"/><Relationship Id="rId10" Type="http://schemas.openxmlformats.org/officeDocument/2006/relationships/image" Target="../media/image184.png"/><Relationship Id="rId19" Type="http://schemas.openxmlformats.org/officeDocument/2006/relationships/image" Target="../media/image194.png"/><Relationship Id="rId4" Type="http://schemas.openxmlformats.org/officeDocument/2006/relationships/image" Target="../media/image177.png"/><Relationship Id="rId9" Type="http://schemas.openxmlformats.org/officeDocument/2006/relationships/image" Target="../media/image183.png"/><Relationship Id="rId14" Type="http://schemas.openxmlformats.org/officeDocument/2006/relationships/image" Target="../media/image188.png"/><Relationship Id="rId22" Type="http://schemas.openxmlformats.org/officeDocument/2006/relationships/image" Target="../media/image197.png"/></Relationships>
</file>

<file path=ppt/slides/_rels/slide28.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205.png"/><Relationship Id="rId18" Type="http://schemas.openxmlformats.org/officeDocument/2006/relationships/image" Target="../media/image210.png"/><Relationship Id="rId3" Type="http://schemas.openxmlformats.org/officeDocument/2006/relationships/image" Target="../media/image198.png"/><Relationship Id="rId21" Type="http://schemas.openxmlformats.org/officeDocument/2006/relationships/image" Target="../media/image214.png"/><Relationship Id="rId7" Type="http://schemas.openxmlformats.org/officeDocument/2006/relationships/image" Target="../media/image183.png"/><Relationship Id="rId12" Type="http://schemas.openxmlformats.org/officeDocument/2006/relationships/image" Target="../media/image204.png"/><Relationship Id="rId17" Type="http://schemas.openxmlformats.org/officeDocument/2006/relationships/image" Target="../media/image209.png"/><Relationship Id="rId2" Type="http://schemas.openxmlformats.org/officeDocument/2006/relationships/notesSlide" Target="../notesSlides/notesSlide28.xml"/><Relationship Id="rId16" Type="http://schemas.openxmlformats.org/officeDocument/2006/relationships/image" Target="../media/image208.png"/><Relationship Id="rId20"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203.png"/><Relationship Id="rId5" Type="http://schemas.openxmlformats.org/officeDocument/2006/relationships/image" Target="../media/image180.png"/><Relationship Id="rId15" Type="http://schemas.openxmlformats.org/officeDocument/2006/relationships/image" Target="../media/image207.png"/><Relationship Id="rId23" Type="http://schemas.openxmlformats.org/officeDocument/2006/relationships/image" Target="../media/image216.png"/><Relationship Id="rId10" Type="http://schemas.openxmlformats.org/officeDocument/2006/relationships/image" Target="../media/image201.png"/><Relationship Id="rId19" Type="http://schemas.openxmlformats.org/officeDocument/2006/relationships/image" Target="../media/image211.png"/><Relationship Id="rId4" Type="http://schemas.openxmlformats.org/officeDocument/2006/relationships/image" Target="../media/image199.png"/><Relationship Id="rId9" Type="http://schemas.openxmlformats.org/officeDocument/2006/relationships/image" Target="../media/image200.png"/><Relationship Id="rId14" Type="http://schemas.openxmlformats.org/officeDocument/2006/relationships/image" Target="../media/image206.png"/><Relationship Id="rId22" Type="http://schemas.openxmlformats.org/officeDocument/2006/relationships/image" Target="../media/image2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00.png"/><Relationship Id="rId13" Type="http://schemas.openxmlformats.org/officeDocument/2006/relationships/image" Target="../media/image2150.png"/><Relationship Id="rId18" Type="http://schemas.openxmlformats.org/officeDocument/2006/relationships/image" Target="../media/image220.png"/><Relationship Id="rId3" Type="http://schemas.openxmlformats.org/officeDocument/2006/relationships/image" Target="../media/image2050.png"/><Relationship Id="rId21" Type="http://schemas.openxmlformats.org/officeDocument/2006/relationships/image" Target="../media/image223.png"/><Relationship Id="rId7" Type="http://schemas.openxmlformats.org/officeDocument/2006/relationships/image" Target="../media/image2090.png"/><Relationship Id="rId12" Type="http://schemas.openxmlformats.org/officeDocument/2006/relationships/image" Target="../media/image2140.png"/><Relationship Id="rId17" Type="http://schemas.openxmlformats.org/officeDocument/2006/relationships/image" Target="../media/image219.png"/><Relationship Id="rId2" Type="http://schemas.openxmlformats.org/officeDocument/2006/relationships/notesSlide" Target="../notesSlides/notesSlide31.xml"/><Relationship Id="rId16" Type="http://schemas.openxmlformats.org/officeDocument/2006/relationships/image" Target="../media/image218.png"/><Relationship Id="rId20"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2080.png"/><Relationship Id="rId11" Type="http://schemas.openxmlformats.org/officeDocument/2006/relationships/image" Target="../media/image2130.png"/><Relationship Id="rId5" Type="http://schemas.openxmlformats.org/officeDocument/2006/relationships/image" Target="../media/image2070.png"/><Relationship Id="rId15" Type="http://schemas.openxmlformats.org/officeDocument/2006/relationships/image" Target="../media/image2170.png"/><Relationship Id="rId10" Type="http://schemas.openxmlformats.org/officeDocument/2006/relationships/image" Target="../media/image2120.png"/><Relationship Id="rId19" Type="http://schemas.openxmlformats.org/officeDocument/2006/relationships/image" Target="../media/image221.png"/><Relationship Id="rId4" Type="http://schemas.openxmlformats.org/officeDocument/2006/relationships/image" Target="../media/image2060.png"/><Relationship Id="rId9" Type="http://schemas.openxmlformats.org/officeDocument/2006/relationships/image" Target="../media/image2110.png"/><Relationship Id="rId14" Type="http://schemas.openxmlformats.org/officeDocument/2006/relationships/image" Target="../media/image2160.png"/></Relationships>
</file>

<file path=ppt/slides/_rels/slide32.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18" Type="http://schemas.openxmlformats.org/officeDocument/2006/relationships/image" Target="../media/image239.png"/><Relationship Id="rId26" Type="http://schemas.openxmlformats.org/officeDocument/2006/relationships/image" Target="../media/image225.png"/><Relationship Id="rId3" Type="http://schemas.openxmlformats.org/officeDocument/2006/relationships/image" Target="../media/image217.png"/><Relationship Id="rId21" Type="http://schemas.openxmlformats.org/officeDocument/2006/relationships/image" Target="../media/image242.png"/><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8.png"/><Relationship Id="rId25" Type="http://schemas.openxmlformats.org/officeDocument/2006/relationships/image" Target="../media/image246.png"/><Relationship Id="rId2" Type="http://schemas.openxmlformats.org/officeDocument/2006/relationships/notesSlide" Target="../notesSlides/notesSlide32.xml"/><Relationship Id="rId16" Type="http://schemas.openxmlformats.org/officeDocument/2006/relationships/image" Target="../media/image237.png"/><Relationship Id="rId20"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image" Target="../media/image232.png"/><Relationship Id="rId24" Type="http://schemas.openxmlformats.org/officeDocument/2006/relationships/image" Target="../media/image245.png"/><Relationship Id="rId15" Type="http://schemas.openxmlformats.org/officeDocument/2006/relationships/image" Target="../media/image236.png"/><Relationship Id="rId23" Type="http://schemas.openxmlformats.org/officeDocument/2006/relationships/image" Target="../media/image244.png"/><Relationship Id="rId10" Type="http://schemas.openxmlformats.org/officeDocument/2006/relationships/image" Target="../media/image231.png"/><Relationship Id="rId19" Type="http://schemas.openxmlformats.org/officeDocument/2006/relationships/image" Target="../media/image240.png"/><Relationship Id="rId9" Type="http://schemas.openxmlformats.org/officeDocument/2006/relationships/image" Target="../media/image230.png"/><Relationship Id="rId14" Type="http://schemas.openxmlformats.org/officeDocument/2006/relationships/image" Target="../media/image235.png"/><Relationship Id="rId22" Type="http://schemas.openxmlformats.org/officeDocument/2006/relationships/image" Target="../media/image243.png"/><Relationship Id="rId27" Type="http://schemas.openxmlformats.org/officeDocument/2006/relationships/image" Target="../media/image22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3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3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7.png"/><Relationship Id="rId4" Type="http://schemas.openxmlformats.org/officeDocument/2006/relationships/image" Target="../media/image25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62.png"/><Relationship Id="rId4" Type="http://schemas.openxmlformats.org/officeDocument/2006/relationships/image" Target="../media/image261.png"/></Relationships>
</file>

<file path=ppt/slides/_rels/slide41.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26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65.png"/><Relationship Id="rId4" Type="http://schemas.openxmlformats.org/officeDocument/2006/relationships/image" Target="../media/image264.png"/></Relationships>
</file>

<file path=ppt/slides/_rels/slide42.xml.rels><?xml version="1.0" encoding="UTF-8" standalone="yes"?>
<Relationships xmlns="http://schemas.openxmlformats.org/package/2006/relationships"><Relationship Id="rId8" Type="http://schemas.openxmlformats.org/officeDocument/2006/relationships/image" Target="../media/image2690.png"/><Relationship Id="rId3" Type="http://schemas.openxmlformats.org/officeDocument/2006/relationships/image" Target="../media/image267.png"/><Relationship Id="rId7" Type="http://schemas.openxmlformats.org/officeDocument/2006/relationships/image" Target="../media/image1300.png"/><Relationship Id="rId12" Type="http://schemas.openxmlformats.org/officeDocument/2006/relationships/image" Target="../media/image27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60.png"/><Relationship Id="rId11" Type="http://schemas.openxmlformats.org/officeDocument/2006/relationships/image" Target="../media/image2700.png"/><Relationship Id="rId5" Type="http://schemas.openxmlformats.org/officeDocument/2006/relationships/image" Target="../media/image269.png"/><Relationship Id="rId10" Type="http://schemas.openxmlformats.org/officeDocument/2006/relationships/image" Target="../media/image1320.png"/><Relationship Id="rId4" Type="http://schemas.openxmlformats.org/officeDocument/2006/relationships/image" Target="../media/image268.png"/><Relationship Id="rId9" Type="http://schemas.openxmlformats.org/officeDocument/2006/relationships/image" Target="../media/image1310.png"/></Relationships>
</file>

<file path=ppt/slides/_rels/slide43.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7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44.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75.png"/><Relationship Id="rId7" Type="http://schemas.openxmlformats.org/officeDocument/2006/relationships/image" Target="../media/image28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10" Type="http://schemas.openxmlformats.org/officeDocument/2006/relationships/image" Target="../media/image283.png"/><Relationship Id="rId4" Type="http://schemas.openxmlformats.org/officeDocument/2006/relationships/image" Target="../media/image277.png"/><Relationship Id="rId9" Type="http://schemas.openxmlformats.org/officeDocument/2006/relationships/image" Target="../media/image282.png"/></Relationships>
</file>

<file path=ppt/slides/_rels/slide45.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284.png"/><Relationship Id="rId7" Type="http://schemas.openxmlformats.org/officeDocument/2006/relationships/image" Target="../media/image108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70.png"/><Relationship Id="rId11" Type="http://schemas.openxmlformats.org/officeDocument/2006/relationships/image" Target="../media/image2860.png"/><Relationship Id="rId5" Type="http://schemas.openxmlformats.org/officeDocument/2006/relationships/image" Target="../media/image1290.png"/><Relationship Id="rId10" Type="http://schemas.openxmlformats.org/officeDocument/2006/relationships/image" Target="../media/image1110.png"/><Relationship Id="rId4" Type="http://schemas.openxmlformats.org/officeDocument/2006/relationships/image" Target="../media/image285.png"/><Relationship Id="rId9" Type="http://schemas.openxmlformats.org/officeDocument/2006/relationships/image" Target="../media/image1100.png"/></Relationships>
</file>

<file path=ppt/slides/_rels/slide46.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4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4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zjMuIxRvygQ"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95.jpg"/><Relationship Id="rId4" Type="http://schemas.openxmlformats.org/officeDocument/2006/relationships/hyperlink" Target="https://en.wikipedia.org/wiki/Quaternion"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5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image" Target="../media/image303.png"/></Relationships>
</file>

<file path=ppt/slides/_rels/slide5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5.png"/><Relationship Id="rId7" Type="http://schemas.openxmlformats.org/officeDocument/2006/relationships/image" Target="../media/image309.png"/><Relationship Id="rId12" Type="http://schemas.openxmlformats.org/officeDocument/2006/relationships/image" Target="../media/image31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08.png"/><Relationship Id="rId11" Type="http://schemas.openxmlformats.org/officeDocument/2006/relationships/image" Target="../media/image312.png"/><Relationship Id="rId5" Type="http://schemas.openxmlformats.org/officeDocument/2006/relationships/image" Target="../media/image307.png"/><Relationship Id="rId10" Type="http://schemas.openxmlformats.org/officeDocument/2006/relationships/image" Target="../media/image311.png"/><Relationship Id="rId4" Type="http://schemas.openxmlformats.org/officeDocument/2006/relationships/image" Target="../media/image306.png"/><Relationship Id="rId9" Type="http://schemas.openxmlformats.org/officeDocument/2006/relationships/hyperlink" Target="https://www.youtube.com/watch?v=d4EgbgTm0B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5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22.png"/><Relationship Id="rId5" Type="http://schemas.openxmlformats.org/officeDocument/2006/relationships/image" Target="../media/image320.png"/><Relationship Id="rId4" Type="http://schemas.openxmlformats.org/officeDocument/2006/relationships/image" Target="../media/image319.png"/></Relationships>
</file>

<file path=ppt/slides/_rels/slide57.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1.png"/><Relationship Id="rId7" Type="http://schemas.openxmlformats.org/officeDocument/2006/relationships/image" Target="../media/image32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10" Type="http://schemas.openxmlformats.org/officeDocument/2006/relationships/image" Target="../media/image329.png"/><Relationship Id="rId4" Type="http://schemas.openxmlformats.org/officeDocument/2006/relationships/image" Target="../media/image323.png"/><Relationship Id="rId9" Type="http://schemas.openxmlformats.org/officeDocument/2006/relationships/image" Target="../media/image328.png"/></Relationships>
</file>

<file path=ppt/slides/_rels/slide58.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9.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5.png"/><Relationship Id="rId7" Type="http://schemas.openxmlformats.org/officeDocument/2006/relationships/image" Target="../media/image33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2.png"/><Relationship Id="rId4" Type="http://schemas.openxmlformats.org/officeDocument/2006/relationships/image" Target="../media/image3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340.png"/><Relationship Id="rId7" Type="http://schemas.openxmlformats.org/officeDocument/2006/relationships/image" Target="../media/image344.png"/><Relationship Id="rId12" Type="http://schemas.openxmlformats.org/officeDocument/2006/relationships/image" Target="../media/image35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3.png"/><Relationship Id="rId11" Type="http://schemas.openxmlformats.org/officeDocument/2006/relationships/image" Target="../media/image348.png"/><Relationship Id="rId5" Type="http://schemas.openxmlformats.org/officeDocument/2006/relationships/image" Target="../media/image342.png"/><Relationship Id="rId10" Type="http://schemas.openxmlformats.org/officeDocument/2006/relationships/image" Target="../media/image347.png"/><Relationship Id="rId4" Type="http://schemas.openxmlformats.org/officeDocument/2006/relationships/image" Target="../media/image341.png"/><Relationship Id="rId9" Type="http://schemas.openxmlformats.org/officeDocument/2006/relationships/image" Target="../media/image346.png"/></Relationships>
</file>

<file path=ppt/slides/_rels/slide61.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60.png"/><Relationship Id="rId3" Type="http://schemas.openxmlformats.org/officeDocument/2006/relationships/image" Target="../media/image349.png"/><Relationship Id="rId7" Type="http://schemas.openxmlformats.org/officeDocument/2006/relationships/image" Target="../media/image354.png"/><Relationship Id="rId12" Type="http://schemas.openxmlformats.org/officeDocument/2006/relationships/image" Target="../media/image35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53.png"/><Relationship Id="rId11" Type="http://schemas.openxmlformats.org/officeDocument/2006/relationships/image" Target="../media/image358.png"/><Relationship Id="rId5" Type="http://schemas.openxmlformats.org/officeDocument/2006/relationships/image" Target="../media/image352.png"/><Relationship Id="rId10" Type="http://schemas.openxmlformats.org/officeDocument/2006/relationships/image" Target="../media/image357.png"/><Relationship Id="rId4" Type="http://schemas.openxmlformats.org/officeDocument/2006/relationships/image" Target="../media/image351.png"/><Relationship Id="rId9" Type="http://schemas.openxmlformats.org/officeDocument/2006/relationships/image" Target="../media/image356.png"/><Relationship Id="rId14" Type="http://schemas.openxmlformats.org/officeDocument/2006/relationships/image" Target="../media/image361.png"/></Relationships>
</file>

<file path=ppt/slides/_rels/slide6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6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63.png"/><Relationship Id="rId7" Type="http://schemas.openxmlformats.org/officeDocument/2006/relationships/image" Target="../media/image36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68.png"/><Relationship Id="rId5" Type="http://schemas.openxmlformats.org/officeDocument/2006/relationships/image" Target="../media/image366.png"/><Relationship Id="rId10" Type="http://schemas.openxmlformats.org/officeDocument/2006/relationships/image" Target="../media/image372.png"/><Relationship Id="rId4" Type="http://schemas.openxmlformats.org/officeDocument/2006/relationships/image" Target="../media/image365.png"/><Relationship Id="rId9" Type="http://schemas.openxmlformats.org/officeDocument/2006/relationships/image" Target="../media/image371.png"/></Relationships>
</file>

<file path=ppt/slides/_rels/slide6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73.png"/></Relationships>
</file>

<file path=ppt/slides/_rels/slide65.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slide" Target="slide58.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76.png"/><Relationship Id="rId10" Type="http://schemas.openxmlformats.org/officeDocument/2006/relationships/image" Target="../media/image378.png"/><Relationship Id="rId4" Type="http://schemas.openxmlformats.org/officeDocument/2006/relationships/image" Target="../media/image375.png"/><Relationship Id="rId9" Type="http://schemas.openxmlformats.org/officeDocument/2006/relationships/image" Target="../media/image381.png"/></Relationships>
</file>

<file path=ppt/slides/_rels/slide66.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6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212.png"/><Relationship Id="rId3" Type="http://schemas.openxmlformats.org/officeDocument/2006/relationships/image" Target="../media/image3.png"/><Relationship Id="rId7" Type="http://schemas.openxmlformats.org/officeDocument/2006/relationships/image" Target="../media/image151.png"/><Relationship Id="rId12" Type="http://schemas.openxmlformats.org/officeDocument/2006/relationships/image" Target="../media/image202.png"/><Relationship Id="rId17" Type="http://schemas.openxmlformats.org/officeDocument/2006/relationships/image" Target="../media/image6.png"/><Relationship Id="rId2" Type="http://schemas.openxmlformats.org/officeDocument/2006/relationships/notesSlide" Target="../notesSlides/notesSlide7.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91.png"/><Relationship Id="rId5" Type="http://schemas.openxmlformats.org/officeDocument/2006/relationships/image" Target="../media/image130.png"/><Relationship Id="rId15" Type="http://schemas.openxmlformats.org/officeDocument/2006/relationships/image" Target="../media/image4.png"/><Relationship Id="rId10" Type="http://schemas.openxmlformats.org/officeDocument/2006/relationships/image" Target="../media/image182.png"/><Relationship Id="rId4" Type="http://schemas.openxmlformats.org/officeDocument/2006/relationships/image" Target="../media/image12.png"/><Relationship Id="rId9" Type="http://schemas.openxmlformats.org/officeDocument/2006/relationships/image" Target="../media/image171.png"/><Relationship Id="rId14" Type="http://schemas.openxmlformats.org/officeDocument/2006/relationships/image" Target="../media/image2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
          <p:cNvSpPr txBox="1">
            <a:spLocks noGrp="1"/>
          </p:cNvSpPr>
          <p:nvPr>
            <p:ph type="ctrTitle"/>
          </p:nvPr>
        </p:nvSpPr>
        <p:spPr>
          <a:xfrm>
            <a:off x="1131150" y="1208949"/>
            <a:ext cx="7136700" cy="1310700"/>
          </a:xfrm>
          <a:prstGeom prst="rect">
            <a:avLst/>
          </a:prstGeom>
          <a:noFill/>
          <a:ln>
            <a:noFill/>
          </a:ln>
        </p:spPr>
        <p:txBody>
          <a:bodyPr spcFirstLastPara="1" wrap="square" lIns="91425" tIns="91425" rIns="91425" bIns="91425" anchor="b" anchorCtr="0">
            <a:noAutofit/>
          </a:bodyPr>
          <a:lstStyle/>
          <a:p>
            <a:pPr marL="0" lvl="0" indent="0" algn="ctr" rtl="0">
              <a:lnSpc>
                <a:spcPct val="114000"/>
              </a:lnSpc>
              <a:spcBef>
                <a:spcPts val="0"/>
              </a:spcBef>
              <a:spcAft>
                <a:spcPts val="0"/>
              </a:spcAft>
              <a:buSzPts val="5400"/>
              <a:buNone/>
            </a:pPr>
            <a:r>
              <a:rPr lang="en-US" sz="3200"/>
              <a:t>Kinematics </a:t>
            </a:r>
            <a:br>
              <a:rPr lang="en-US" sz="3200"/>
            </a:br>
            <a:r>
              <a:rPr lang="en-US" sz="2000"/>
              <a:t>(Rotation Matrix, Euler angle, Quaternion, Transformation)</a:t>
            </a:r>
            <a:endParaRPr sz="2000"/>
          </a:p>
        </p:txBody>
      </p:sp>
      <p:sp>
        <p:nvSpPr>
          <p:cNvPr id="63" name="Google Shape;63;p1"/>
          <p:cNvSpPr txBox="1">
            <a:spLocks noGrp="1"/>
          </p:cNvSpPr>
          <p:nvPr>
            <p:ph type="subTitle" idx="1"/>
          </p:nvPr>
        </p:nvSpPr>
        <p:spPr>
          <a:xfrm>
            <a:off x="2130265" y="3450061"/>
            <a:ext cx="4870500" cy="5585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sz="1400">
                <a:solidFill>
                  <a:srgbClr val="000000"/>
                </a:solidFill>
                <a:latin typeface="Arial"/>
                <a:ea typeface="Arial"/>
                <a:cs typeface="Arial"/>
                <a:sym typeface="Arial"/>
              </a:rPr>
              <a:t>Speaker: Teng-Hu Cheng</a:t>
            </a:r>
            <a:endParaRPr sz="1400">
              <a:solidFill>
                <a:srgbClr val="000000"/>
              </a:solidFill>
              <a:latin typeface="Arial"/>
              <a:ea typeface="Arial"/>
              <a:cs typeface="Arial"/>
              <a:sym typeface="Arial"/>
            </a:endParaRPr>
          </a:p>
        </p:txBody>
      </p:sp>
      <p:sp>
        <p:nvSpPr>
          <p:cNvPr id="64" name="Google Shape;64;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Outlines</a:t>
            </a:r>
            <a:endParaRPr/>
          </a:p>
        </p:txBody>
      </p:sp>
      <p:sp>
        <p:nvSpPr>
          <p:cNvPr id="144" name="Google Shape;14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sp>
        <p:nvSpPr>
          <p:cNvPr id="145" name="Google Shape;145;p8"/>
          <p:cNvSpPr txBox="1"/>
          <p:nvPr/>
        </p:nvSpPr>
        <p:spPr>
          <a:xfrm>
            <a:off x="228125" y="824359"/>
            <a:ext cx="3785075" cy="23509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Coordinate Systems</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chemeClr val="accent1"/>
                </a:solidFill>
                <a:latin typeface="PT Sans Narrow"/>
                <a:ea typeface="PT Sans Narrow"/>
                <a:cs typeface="PT Sans Narrow"/>
                <a:sym typeface="PT Sans Narrow"/>
              </a:rPr>
              <a:t>Rotation matrix</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Euler angles</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Transformation </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Quaternion </a:t>
            </a:r>
            <a:endParaRPr sz="2000" b="1" i="0" u="none" strike="noStrike" cap="none">
              <a:solidFill>
                <a:srgbClr val="FFC392"/>
              </a:solidFill>
              <a:latin typeface="PT Sans Narrow"/>
              <a:ea typeface="PT Sans Narrow"/>
              <a:cs typeface="PT Sans Narrow"/>
              <a:sym typeface="PT Sans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sp>
        <p:nvSpPr>
          <p:cNvPr id="151" name="Google Shape;151;p9"/>
          <p:cNvSpPr txBox="1">
            <a:spLocks noGrp="1"/>
          </p:cNvSpPr>
          <p:nvPr>
            <p:ph type="title"/>
          </p:nvPr>
        </p:nvSpPr>
        <p:spPr>
          <a:xfrm>
            <a:off x="261206" y="0"/>
            <a:ext cx="3377432"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Rotation Matrix</a:t>
            </a:r>
            <a:endParaRPr sz="2800"/>
          </a:p>
        </p:txBody>
      </p:sp>
      <p:sp>
        <p:nvSpPr>
          <p:cNvPr id="152" name="Google Shape;152;p9"/>
          <p:cNvSpPr txBox="1"/>
          <p:nvPr/>
        </p:nvSpPr>
        <p:spPr>
          <a:xfrm>
            <a:off x="261206" y="716044"/>
            <a:ext cx="7854938" cy="313612"/>
          </a:xfrm>
          <a:prstGeom prst="rect">
            <a:avLst/>
          </a:prstGeom>
          <a:blipFill rotWithShape="1">
            <a:blip r:embed="rId3">
              <a:alphaModFix/>
            </a:blip>
            <a:stretch>
              <a:fillRect l="-161" b="-153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dirty="0"/>
          </a:p>
        </p:txBody>
      </p:sp>
      <p:sp>
        <p:nvSpPr>
          <p:cNvPr id="153" name="Google Shape;153;p9"/>
          <p:cNvSpPr txBox="1"/>
          <p:nvPr/>
        </p:nvSpPr>
        <p:spPr>
          <a:xfrm>
            <a:off x="628737" y="1038300"/>
            <a:ext cx="7049431" cy="143776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54" name="Google Shape;154;p9"/>
          <p:cNvPicPr preferRelativeResize="0"/>
          <p:nvPr/>
        </p:nvPicPr>
        <p:blipFill rotWithShape="1">
          <a:blip r:embed="rId5">
            <a:alphaModFix/>
          </a:blip>
          <a:srcRect/>
          <a:stretch/>
        </p:blipFill>
        <p:spPr>
          <a:xfrm>
            <a:off x="628737" y="2225769"/>
            <a:ext cx="4522615" cy="785566"/>
          </a:xfrm>
          <a:prstGeom prst="rect">
            <a:avLst/>
          </a:prstGeom>
          <a:noFill/>
          <a:ln>
            <a:noFill/>
          </a:ln>
        </p:spPr>
      </p:pic>
      <p:cxnSp>
        <p:nvCxnSpPr>
          <p:cNvPr id="155" name="Google Shape;155;p9"/>
          <p:cNvCxnSpPr/>
          <p:nvPr/>
        </p:nvCxnSpPr>
        <p:spPr>
          <a:xfrm rot="10800000">
            <a:off x="1556120" y="3276381"/>
            <a:ext cx="0" cy="763064"/>
          </a:xfrm>
          <a:prstGeom prst="straightConnector1">
            <a:avLst/>
          </a:prstGeom>
          <a:noFill/>
          <a:ln w="9525" cap="flat" cmpd="sng">
            <a:solidFill>
              <a:srgbClr val="000000"/>
            </a:solidFill>
            <a:prstDash val="solid"/>
            <a:round/>
            <a:headEnd type="none" w="sm" len="sm"/>
            <a:tailEnd type="triangle" w="med" len="med"/>
          </a:ln>
        </p:spPr>
      </p:cxnSp>
      <p:cxnSp>
        <p:nvCxnSpPr>
          <p:cNvPr id="156" name="Google Shape;156;p9"/>
          <p:cNvCxnSpPr/>
          <p:nvPr/>
        </p:nvCxnSpPr>
        <p:spPr>
          <a:xfrm flipH="1">
            <a:off x="987160" y="4039445"/>
            <a:ext cx="568960" cy="518160"/>
          </a:xfrm>
          <a:prstGeom prst="straightConnector1">
            <a:avLst/>
          </a:prstGeom>
          <a:noFill/>
          <a:ln w="9525" cap="flat" cmpd="sng">
            <a:solidFill>
              <a:srgbClr val="000000"/>
            </a:solidFill>
            <a:prstDash val="solid"/>
            <a:round/>
            <a:headEnd type="none" w="sm" len="sm"/>
            <a:tailEnd type="triangle" w="med" len="med"/>
          </a:ln>
        </p:spPr>
      </p:cxnSp>
      <p:cxnSp>
        <p:nvCxnSpPr>
          <p:cNvPr id="157" name="Google Shape;157;p9"/>
          <p:cNvCxnSpPr/>
          <p:nvPr/>
        </p:nvCxnSpPr>
        <p:spPr>
          <a:xfrm>
            <a:off x="1556120" y="4039445"/>
            <a:ext cx="863600" cy="0"/>
          </a:xfrm>
          <a:prstGeom prst="straightConnector1">
            <a:avLst/>
          </a:prstGeom>
          <a:noFill/>
          <a:ln w="9525" cap="flat" cmpd="sng">
            <a:solidFill>
              <a:srgbClr val="000000"/>
            </a:solidFill>
            <a:prstDash val="solid"/>
            <a:round/>
            <a:headEnd type="none" w="sm" len="sm"/>
            <a:tailEnd type="triangle" w="med" len="med"/>
          </a:ln>
        </p:spPr>
      </p:cxnSp>
      <p:sp>
        <p:nvSpPr>
          <p:cNvPr id="158" name="Google Shape;158;p9"/>
          <p:cNvSpPr/>
          <p:nvPr/>
        </p:nvSpPr>
        <p:spPr>
          <a:xfrm>
            <a:off x="1033562" y="3684224"/>
            <a:ext cx="488915" cy="41549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59" name="Google Shape;159;p9"/>
          <p:cNvSpPr/>
          <p:nvPr/>
        </p:nvSpPr>
        <p:spPr>
          <a:xfrm>
            <a:off x="681896" y="4355338"/>
            <a:ext cx="428258"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0" name="Google Shape;160;p9"/>
          <p:cNvSpPr/>
          <p:nvPr/>
        </p:nvSpPr>
        <p:spPr>
          <a:xfrm>
            <a:off x="2384970" y="3893958"/>
            <a:ext cx="398699" cy="307777"/>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1" name="Google Shape;161;p9"/>
          <p:cNvSpPr/>
          <p:nvPr/>
        </p:nvSpPr>
        <p:spPr>
          <a:xfrm>
            <a:off x="1232498" y="3011335"/>
            <a:ext cx="421269" cy="307777"/>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162" name="Google Shape;162;p9"/>
          <p:cNvGrpSpPr/>
          <p:nvPr/>
        </p:nvGrpSpPr>
        <p:grpSpPr>
          <a:xfrm>
            <a:off x="860180" y="3144185"/>
            <a:ext cx="1605613" cy="1766694"/>
            <a:chOff x="1551215" y="2390271"/>
            <a:chExt cx="1605613" cy="1766694"/>
          </a:xfrm>
        </p:grpSpPr>
        <p:grpSp>
          <p:nvGrpSpPr>
            <p:cNvPr id="163" name="Google Shape;163;p9"/>
            <p:cNvGrpSpPr/>
            <p:nvPr/>
          </p:nvGrpSpPr>
          <p:grpSpPr>
            <a:xfrm>
              <a:off x="1718535" y="2571750"/>
              <a:ext cx="1355597" cy="1341393"/>
              <a:chOff x="7141932" y="2801309"/>
              <a:chExt cx="1355597" cy="1341393"/>
            </a:xfrm>
          </p:grpSpPr>
          <p:cxnSp>
            <p:nvCxnSpPr>
              <p:cNvPr id="164" name="Google Shape;164;p9"/>
              <p:cNvCxnSpPr>
                <a:cxnSpLocks/>
              </p:cNvCxnSpPr>
              <p:nvPr/>
            </p:nvCxnSpPr>
            <p:spPr>
              <a:xfrm flipH="1" flipV="1">
                <a:off x="7512706" y="2801309"/>
                <a:ext cx="157846" cy="686837"/>
              </a:xfrm>
              <a:prstGeom prst="straightConnector1">
                <a:avLst/>
              </a:prstGeom>
              <a:noFill/>
              <a:ln w="9525" cap="flat" cmpd="sng">
                <a:solidFill>
                  <a:schemeClr val="accent1"/>
                </a:solidFill>
                <a:prstDash val="solid"/>
                <a:round/>
                <a:headEnd type="none" w="sm" len="sm"/>
                <a:tailEnd type="triangle" w="med" len="med"/>
              </a:ln>
            </p:spPr>
          </p:cxnSp>
          <p:cxnSp>
            <p:nvCxnSpPr>
              <p:cNvPr id="165" name="Google Shape;165;p9"/>
              <p:cNvCxnSpPr/>
              <p:nvPr/>
            </p:nvCxnSpPr>
            <p:spPr>
              <a:xfrm rot="-1509230" flipH="1">
                <a:off x="7243016" y="3624542"/>
                <a:ext cx="568960" cy="518160"/>
              </a:xfrm>
              <a:prstGeom prst="straightConnector1">
                <a:avLst/>
              </a:prstGeom>
              <a:noFill/>
              <a:ln w="9525" cap="flat" cmpd="sng">
                <a:solidFill>
                  <a:schemeClr val="accent1"/>
                </a:solidFill>
                <a:prstDash val="solid"/>
                <a:round/>
                <a:headEnd type="none" w="sm" len="sm"/>
                <a:tailEnd type="triangle" w="med" len="med"/>
              </a:ln>
            </p:spPr>
          </p:cxnSp>
          <p:cxnSp>
            <p:nvCxnSpPr>
              <p:cNvPr id="166" name="Google Shape;166;p9"/>
              <p:cNvCxnSpPr/>
              <p:nvPr/>
            </p:nvCxnSpPr>
            <p:spPr>
              <a:xfrm rot="-1509230">
                <a:off x="7633929" y="3344656"/>
                <a:ext cx="863600" cy="0"/>
              </a:xfrm>
              <a:prstGeom prst="straightConnector1">
                <a:avLst/>
              </a:prstGeom>
              <a:noFill/>
              <a:ln w="9525" cap="flat" cmpd="sng">
                <a:solidFill>
                  <a:schemeClr val="accent1"/>
                </a:solidFill>
                <a:prstDash val="solid"/>
                <a:round/>
                <a:headEnd type="none" w="sm" len="sm"/>
                <a:tailEnd type="triangle" w="med" len="med"/>
              </a:ln>
            </p:spPr>
          </p:cxnSp>
          <p:sp>
            <p:nvSpPr>
              <p:cNvPr id="167" name="Google Shape;167;p9"/>
              <p:cNvSpPr/>
              <p:nvPr/>
            </p:nvSpPr>
            <p:spPr>
              <a:xfrm>
                <a:off x="7141932" y="3343259"/>
                <a:ext cx="496803" cy="415498"/>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168" name="Google Shape;168;p9"/>
            <p:cNvSpPr/>
            <p:nvPr/>
          </p:nvSpPr>
          <p:spPr>
            <a:xfrm>
              <a:off x="1993003" y="3849188"/>
              <a:ext cx="441018" cy="307777"/>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9" name="Google Shape;169;p9"/>
            <p:cNvSpPr/>
            <p:nvPr/>
          </p:nvSpPr>
          <p:spPr>
            <a:xfrm>
              <a:off x="2745369" y="2615857"/>
              <a:ext cx="411459" cy="307777"/>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70" name="Google Shape;170;p9"/>
            <p:cNvSpPr/>
            <p:nvPr/>
          </p:nvSpPr>
          <p:spPr>
            <a:xfrm>
              <a:off x="1551215" y="2390271"/>
              <a:ext cx="434030" cy="307777"/>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grpSp>
        <p:nvGrpSpPr>
          <p:cNvPr id="171" name="Google Shape;171;p9"/>
          <p:cNvGrpSpPr/>
          <p:nvPr/>
        </p:nvGrpSpPr>
        <p:grpSpPr>
          <a:xfrm>
            <a:off x="6152181" y="3615614"/>
            <a:ext cx="1023238" cy="1035079"/>
            <a:chOff x="5437540" y="3706501"/>
            <a:chExt cx="1023238" cy="1035079"/>
          </a:xfrm>
        </p:grpSpPr>
        <p:cxnSp>
          <p:nvCxnSpPr>
            <p:cNvPr id="172" name="Google Shape;172;p9"/>
            <p:cNvCxnSpPr/>
            <p:nvPr/>
          </p:nvCxnSpPr>
          <p:spPr>
            <a:xfrm flipH="1">
              <a:off x="5759484" y="4016759"/>
              <a:ext cx="395294" cy="360000"/>
            </a:xfrm>
            <a:prstGeom prst="straightConnector1">
              <a:avLst/>
            </a:prstGeom>
            <a:noFill/>
            <a:ln w="9525" cap="flat" cmpd="sng">
              <a:solidFill>
                <a:srgbClr val="000000"/>
              </a:solidFill>
              <a:prstDash val="solid"/>
              <a:round/>
              <a:headEnd type="none" w="sm" len="sm"/>
              <a:tailEnd type="triangle" w="med" len="med"/>
            </a:ln>
          </p:spPr>
        </p:cxnSp>
        <p:sp>
          <p:nvSpPr>
            <p:cNvPr id="173" name="Google Shape;173;p9"/>
            <p:cNvSpPr/>
            <p:nvPr/>
          </p:nvSpPr>
          <p:spPr>
            <a:xfrm>
              <a:off x="5437540" y="4004889"/>
              <a:ext cx="428259" cy="313612"/>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174" name="Google Shape;174;p9"/>
            <p:cNvCxnSpPr/>
            <p:nvPr/>
          </p:nvCxnSpPr>
          <p:spPr>
            <a:xfrm rot="-1509230" flipH="1">
              <a:off x="5856726" y="4089718"/>
              <a:ext cx="395296" cy="360000"/>
            </a:xfrm>
            <a:prstGeom prst="straightConnector1">
              <a:avLst/>
            </a:prstGeom>
            <a:noFill/>
            <a:ln w="9525" cap="flat" cmpd="sng">
              <a:solidFill>
                <a:schemeClr val="accent1"/>
              </a:solidFill>
              <a:prstDash val="solid"/>
              <a:round/>
              <a:headEnd type="none" w="sm" len="sm"/>
              <a:tailEnd type="triangle" w="med" len="med"/>
            </a:ln>
          </p:spPr>
        </p:cxnSp>
        <p:sp>
          <p:nvSpPr>
            <p:cNvPr id="175" name="Google Shape;175;p9"/>
            <p:cNvSpPr/>
            <p:nvPr/>
          </p:nvSpPr>
          <p:spPr>
            <a:xfrm>
              <a:off x="5991335" y="4427968"/>
              <a:ext cx="431400" cy="313612"/>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76" name="Google Shape;176;p9"/>
            <p:cNvSpPr/>
            <p:nvPr/>
          </p:nvSpPr>
          <p:spPr>
            <a:xfrm rot="10800000">
              <a:off x="5848778" y="3706501"/>
              <a:ext cx="612000" cy="612000"/>
            </a:xfrm>
            <a:prstGeom prst="arc">
              <a:avLst>
                <a:gd name="adj1" fmla="val 17267477"/>
                <a:gd name="adj2" fmla="val 19166010"/>
              </a:avLst>
            </a:prstGeom>
            <a:noFill/>
            <a:ln w="9525" cap="flat" cmpd="sng">
              <a:solidFill>
                <a:srgbClr val="EE6800"/>
              </a:solidFill>
              <a:prstDash val="solid"/>
              <a:round/>
              <a:headEnd type="stealth" w="med" len="med"/>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7" name="Google Shape;177;p9"/>
            <p:cNvSpPr/>
            <p:nvPr/>
          </p:nvSpPr>
          <p:spPr>
            <a:xfrm>
              <a:off x="5581182" y="4285523"/>
              <a:ext cx="469103" cy="276999"/>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grpSp>
        <p:nvGrpSpPr>
          <p:cNvPr id="178" name="Google Shape;178;p9"/>
          <p:cNvGrpSpPr/>
          <p:nvPr/>
        </p:nvGrpSpPr>
        <p:grpSpPr>
          <a:xfrm>
            <a:off x="3545130" y="3311336"/>
            <a:ext cx="1490425" cy="1599543"/>
            <a:chOff x="3545130" y="3311336"/>
            <a:chExt cx="1490425" cy="1599543"/>
          </a:xfrm>
        </p:grpSpPr>
        <p:cxnSp>
          <p:nvCxnSpPr>
            <p:cNvPr id="179" name="Google Shape;179;p9"/>
            <p:cNvCxnSpPr/>
            <p:nvPr/>
          </p:nvCxnSpPr>
          <p:spPr>
            <a:xfrm rot="10800000">
              <a:off x="4241679" y="3615614"/>
              <a:ext cx="0" cy="503999"/>
            </a:xfrm>
            <a:prstGeom prst="straightConnector1">
              <a:avLst/>
            </a:prstGeom>
            <a:noFill/>
            <a:ln w="9525" cap="flat" cmpd="sng">
              <a:solidFill>
                <a:srgbClr val="000000"/>
              </a:solidFill>
              <a:prstDash val="solid"/>
              <a:round/>
              <a:headEnd type="none" w="sm" len="sm"/>
              <a:tailEnd type="triangle" w="med" len="med"/>
            </a:ln>
          </p:spPr>
        </p:cxnSp>
        <p:cxnSp>
          <p:nvCxnSpPr>
            <p:cNvPr id="180" name="Google Shape;180;p9"/>
            <p:cNvCxnSpPr/>
            <p:nvPr/>
          </p:nvCxnSpPr>
          <p:spPr>
            <a:xfrm flipH="1">
              <a:off x="3847652" y="4111635"/>
              <a:ext cx="395294" cy="360000"/>
            </a:xfrm>
            <a:prstGeom prst="straightConnector1">
              <a:avLst/>
            </a:prstGeom>
            <a:noFill/>
            <a:ln w="9525" cap="flat" cmpd="sng">
              <a:solidFill>
                <a:srgbClr val="000000"/>
              </a:solidFill>
              <a:prstDash val="solid"/>
              <a:round/>
              <a:headEnd type="none" w="sm" len="sm"/>
              <a:tailEnd type="triangle" w="med" len="med"/>
            </a:ln>
          </p:spPr>
        </p:cxnSp>
        <p:cxnSp>
          <p:nvCxnSpPr>
            <p:cNvPr id="181" name="Google Shape;181;p9"/>
            <p:cNvCxnSpPr/>
            <p:nvPr/>
          </p:nvCxnSpPr>
          <p:spPr>
            <a:xfrm>
              <a:off x="4241680" y="4111635"/>
              <a:ext cx="503999" cy="0"/>
            </a:xfrm>
            <a:prstGeom prst="straightConnector1">
              <a:avLst/>
            </a:prstGeom>
            <a:noFill/>
            <a:ln w="9525" cap="flat" cmpd="sng">
              <a:solidFill>
                <a:srgbClr val="000000"/>
              </a:solidFill>
              <a:prstDash val="solid"/>
              <a:round/>
              <a:headEnd type="none" w="sm" len="sm"/>
              <a:tailEnd type="triangle" w="med" len="med"/>
            </a:ln>
          </p:spPr>
        </p:cxnSp>
        <p:sp>
          <p:nvSpPr>
            <p:cNvPr id="182" name="Google Shape;182;p9"/>
            <p:cNvSpPr/>
            <p:nvPr/>
          </p:nvSpPr>
          <p:spPr>
            <a:xfrm>
              <a:off x="3719121" y="3756414"/>
              <a:ext cx="488915" cy="415498"/>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83" name="Google Shape;183;p9"/>
            <p:cNvSpPr/>
            <p:nvPr/>
          </p:nvSpPr>
          <p:spPr>
            <a:xfrm>
              <a:off x="3545130" y="4351542"/>
              <a:ext cx="428259" cy="313612"/>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184" name="Google Shape;184;p9"/>
            <p:cNvCxnSpPr>
              <a:cxnSpLocks/>
            </p:cNvCxnSpPr>
            <p:nvPr/>
          </p:nvCxnSpPr>
          <p:spPr>
            <a:xfrm flipH="1" flipV="1">
              <a:off x="4137330" y="3631533"/>
              <a:ext cx="100797" cy="480102"/>
            </a:xfrm>
            <a:prstGeom prst="straightConnector1">
              <a:avLst/>
            </a:prstGeom>
            <a:noFill/>
            <a:ln w="9525" cap="flat" cmpd="sng">
              <a:solidFill>
                <a:schemeClr val="accent1"/>
              </a:solidFill>
              <a:prstDash val="solid"/>
              <a:round/>
              <a:headEnd type="none" w="sm" len="sm"/>
              <a:tailEnd type="triangle" w="med" len="med"/>
            </a:ln>
          </p:spPr>
        </p:cxnSp>
        <p:cxnSp>
          <p:nvCxnSpPr>
            <p:cNvPr id="185" name="Google Shape;185;p9"/>
            <p:cNvCxnSpPr/>
            <p:nvPr/>
          </p:nvCxnSpPr>
          <p:spPr>
            <a:xfrm rot="-1509230" flipH="1">
              <a:off x="3953767" y="4182591"/>
              <a:ext cx="395296" cy="360000"/>
            </a:xfrm>
            <a:prstGeom prst="straightConnector1">
              <a:avLst/>
            </a:prstGeom>
            <a:noFill/>
            <a:ln w="9525" cap="flat" cmpd="sng">
              <a:solidFill>
                <a:schemeClr val="accent1"/>
              </a:solidFill>
              <a:prstDash val="solid"/>
              <a:round/>
              <a:headEnd type="none" w="sm" len="sm"/>
              <a:tailEnd type="triangle" w="med" len="med"/>
            </a:ln>
          </p:spPr>
        </p:cxnSp>
        <p:cxnSp>
          <p:nvCxnSpPr>
            <p:cNvPr id="186" name="Google Shape;186;p9"/>
            <p:cNvCxnSpPr/>
            <p:nvPr/>
          </p:nvCxnSpPr>
          <p:spPr>
            <a:xfrm rot="-1509230">
              <a:off x="4214230" y="4012501"/>
              <a:ext cx="503999" cy="0"/>
            </a:xfrm>
            <a:prstGeom prst="straightConnector1">
              <a:avLst/>
            </a:prstGeom>
            <a:noFill/>
            <a:ln w="9525" cap="flat" cmpd="sng">
              <a:solidFill>
                <a:schemeClr val="accent1"/>
              </a:solidFill>
              <a:prstDash val="solid"/>
              <a:round/>
              <a:headEnd type="none" w="sm" len="sm"/>
              <a:tailEnd type="triangle" w="med" len="med"/>
            </a:ln>
          </p:spPr>
        </p:cxnSp>
        <p:sp>
          <p:nvSpPr>
            <p:cNvPr id="187" name="Google Shape;187;p9"/>
            <p:cNvSpPr/>
            <p:nvPr/>
          </p:nvSpPr>
          <p:spPr>
            <a:xfrm>
              <a:off x="3713059" y="3939804"/>
              <a:ext cx="496803" cy="415498"/>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88" name="Google Shape;188;p9"/>
            <p:cNvSpPr/>
            <p:nvPr/>
          </p:nvSpPr>
          <p:spPr>
            <a:xfrm>
              <a:off x="3951073" y="4565425"/>
              <a:ext cx="431400" cy="313612"/>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89" name="Google Shape;189;p9"/>
            <p:cNvSpPr/>
            <p:nvPr/>
          </p:nvSpPr>
          <p:spPr>
            <a:xfrm>
              <a:off x="4531327" y="3622009"/>
              <a:ext cx="411459" cy="313612"/>
            </a:xfrm>
            <a:prstGeom prst="rect">
              <a:avLst/>
            </a:prstGeom>
            <a:blipFill rotWithShape="1">
              <a:blip r:embed="rId2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90" name="Google Shape;190;p9"/>
            <p:cNvSpPr/>
            <p:nvPr/>
          </p:nvSpPr>
          <p:spPr>
            <a:xfrm>
              <a:off x="3708016" y="3478069"/>
              <a:ext cx="434030" cy="313676"/>
            </a:xfrm>
            <a:prstGeom prst="rect">
              <a:avLst/>
            </a:prstGeom>
            <a:blipFill rotWithShape="1">
              <a:blip r:embed="rId2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91" name="Google Shape;191;p9"/>
            <p:cNvSpPr/>
            <p:nvPr/>
          </p:nvSpPr>
          <p:spPr>
            <a:xfrm>
              <a:off x="4636856" y="3882639"/>
              <a:ext cx="398699" cy="313612"/>
            </a:xfrm>
            <a:prstGeom prst="rect">
              <a:avLst/>
            </a:prstGeom>
            <a:blipFill rotWithShape="1">
              <a:blip r:embed="rId2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92" name="Google Shape;192;p9"/>
            <p:cNvSpPr/>
            <p:nvPr/>
          </p:nvSpPr>
          <p:spPr>
            <a:xfrm>
              <a:off x="4048674" y="3311336"/>
              <a:ext cx="421269" cy="313676"/>
            </a:xfrm>
            <a:prstGeom prst="rect">
              <a:avLst/>
            </a:prstGeom>
            <a:blipFill rotWithShape="1">
              <a:blip r:embed="rId2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93" name="Google Shape;193;p9"/>
            <p:cNvSpPr/>
            <p:nvPr/>
          </p:nvSpPr>
          <p:spPr>
            <a:xfrm>
              <a:off x="3545130" y="4012501"/>
              <a:ext cx="948549" cy="89837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94" name="Google Shape;194;p9"/>
          <p:cNvSpPr/>
          <p:nvPr/>
        </p:nvSpPr>
        <p:spPr>
          <a:xfrm>
            <a:off x="7094393" y="3843322"/>
            <a:ext cx="1636666" cy="671018"/>
          </a:xfrm>
          <a:prstGeom prst="rect">
            <a:avLst/>
          </a:prstGeom>
          <a:blipFill rotWithShape="1">
            <a:blip r:embed="rId25">
              <a:alphaModFix/>
            </a:blip>
            <a:stretch>
              <a:fillRect b="-565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95" name="Google Shape;195;p9"/>
          <p:cNvSpPr/>
          <p:nvPr/>
        </p:nvSpPr>
        <p:spPr>
          <a:xfrm>
            <a:off x="2833942" y="4004889"/>
            <a:ext cx="376928" cy="264829"/>
          </a:xfrm>
          <a:prstGeom prst="right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9"/>
          <p:cNvSpPr/>
          <p:nvPr/>
        </p:nvSpPr>
        <p:spPr>
          <a:xfrm>
            <a:off x="5679900" y="4039445"/>
            <a:ext cx="376928" cy="264829"/>
          </a:xfrm>
          <a:prstGeom prst="right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97" name="Google Shape;197;p9"/>
          <p:cNvCxnSpPr/>
          <p:nvPr/>
        </p:nvCxnSpPr>
        <p:spPr>
          <a:xfrm>
            <a:off x="537472" y="3011335"/>
            <a:ext cx="7859652" cy="0"/>
          </a:xfrm>
          <a:prstGeom prst="straightConnector1">
            <a:avLst/>
          </a:prstGeom>
          <a:noFill/>
          <a:ln w="9525" cap="flat" cmpd="sng">
            <a:solidFill>
              <a:srgbClr val="EE68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animEffect transition="in" filter="fade">
                                      <p:cBhvr>
                                        <p:cTn id="11" dur="500"/>
                                        <p:tgtEl>
                                          <p:spTgt spid="17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1"/>
                                        </p:tgtEl>
                                        <p:attrNameLst>
                                          <p:attrName>style.visibility</p:attrName>
                                        </p:attrNameLst>
                                      </p:cBhvr>
                                      <p:to>
                                        <p:strVal val="visible"/>
                                      </p:to>
                                    </p:set>
                                    <p:animEffect transition="in" filter="fade">
                                      <p:cBhvr>
                                        <p:cTn id="16" dur="500"/>
                                        <p:tgtEl>
                                          <p:spTgt spid="171"/>
                                        </p:tgtEl>
                                      </p:cBhvr>
                                    </p:animEffect>
                                  </p:childTnLst>
                                </p:cTn>
                              </p:par>
                              <p:par>
                                <p:cTn id="17" presetID="10" presetClass="entr" presetSubtype="0" fill="hold"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fade">
                                      <p:cBhvr>
                                        <p:cTn id="19" dur="500"/>
                                        <p:tgtEl>
                                          <p:spTgt spid="19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4"/>
                                        </p:tgtEl>
                                        <p:attrNameLst>
                                          <p:attrName>style.visibility</p:attrName>
                                        </p:attrNameLst>
                                      </p:cBhvr>
                                      <p:to>
                                        <p:strVal val="visible"/>
                                      </p:to>
                                    </p:set>
                                    <p:animEffect transition="in" filter="fade">
                                      <p:cBhvr>
                                        <p:cTn id="24"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
        <p:nvSpPr>
          <p:cNvPr id="203" name="Google Shape;203;p10"/>
          <p:cNvSpPr txBox="1">
            <a:spLocks noGrp="1"/>
          </p:cNvSpPr>
          <p:nvPr>
            <p:ph type="title"/>
          </p:nvPr>
        </p:nvSpPr>
        <p:spPr>
          <a:xfrm>
            <a:off x="261206" y="0"/>
            <a:ext cx="3377432"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Rotation Matrix</a:t>
            </a:r>
            <a:endParaRPr sz="2800"/>
          </a:p>
        </p:txBody>
      </p:sp>
      <p:grpSp>
        <p:nvGrpSpPr>
          <p:cNvPr id="204" name="Google Shape;204;p10"/>
          <p:cNvGrpSpPr/>
          <p:nvPr/>
        </p:nvGrpSpPr>
        <p:grpSpPr>
          <a:xfrm>
            <a:off x="-20784" y="1971696"/>
            <a:ext cx="2101773" cy="1899544"/>
            <a:chOff x="-20784" y="1971696"/>
            <a:chExt cx="2101773" cy="1899544"/>
          </a:xfrm>
        </p:grpSpPr>
        <p:cxnSp>
          <p:nvCxnSpPr>
            <p:cNvPr id="205" name="Google Shape;205;p10"/>
            <p:cNvCxnSpPr/>
            <p:nvPr/>
          </p:nvCxnSpPr>
          <p:spPr>
            <a:xfrm rot="10800000">
              <a:off x="853440" y="2236742"/>
              <a:ext cx="0" cy="763064"/>
            </a:xfrm>
            <a:prstGeom prst="straightConnector1">
              <a:avLst/>
            </a:prstGeom>
            <a:noFill/>
            <a:ln w="9525" cap="flat" cmpd="sng">
              <a:solidFill>
                <a:srgbClr val="000000"/>
              </a:solidFill>
              <a:prstDash val="solid"/>
              <a:round/>
              <a:headEnd type="none" w="sm" len="sm"/>
              <a:tailEnd type="triangle" w="med" len="med"/>
            </a:ln>
          </p:spPr>
        </p:cxnSp>
        <p:cxnSp>
          <p:nvCxnSpPr>
            <p:cNvPr id="206" name="Google Shape;206;p10"/>
            <p:cNvCxnSpPr/>
            <p:nvPr/>
          </p:nvCxnSpPr>
          <p:spPr>
            <a:xfrm flipH="1">
              <a:off x="284480" y="2999806"/>
              <a:ext cx="568960" cy="518160"/>
            </a:xfrm>
            <a:prstGeom prst="straightConnector1">
              <a:avLst/>
            </a:prstGeom>
            <a:noFill/>
            <a:ln w="9525" cap="flat" cmpd="sng">
              <a:solidFill>
                <a:srgbClr val="000000"/>
              </a:solidFill>
              <a:prstDash val="solid"/>
              <a:round/>
              <a:headEnd type="none" w="sm" len="sm"/>
              <a:tailEnd type="triangle" w="med" len="med"/>
            </a:ln>
          </p:spPr>
        </p:cxnSp>
        <p:cxnSp>
          <p:nvCxnSpPr>
            <p:cNvPr id="207" name="Google Shape;207;p10"/>
            <p:cNvCxnSpPr/>
            <p:nvPr/>
          </p:nvCxnSpPr>
          <p:spPr>
            <a:xfrm>
              <a:off x="853440" y="2999806"/>
              <a:ext cx="863600" cy="0"/>
            </a:xfrm>
            <a:prstGeom prst="straightConnector1">
              <a:avLst/>
            </a:prstGeom>
            <a:noFill/>
            <a:ln w="9525" cap="flat" cmpd="sng">
              <a:solidFill>
                <a:srgbClr val="000000"/>
              </a:solidFill>
              <a:prstDash val="solid"/>
              <a:round/>
              <a:headEnd type="none" w="sm" len="sm"/>
              <a:tailEnd type="triangle" w="med" len="med"/>
            </a:ln>
          </p:spPr>
        </p:cxnSp>
        <p:sp>
          <p:nvSpPr>
            <p:cNvPr id="208" name="Google Shape;208;p10"/>
            <p:cNvSpPr/>
            <p:nvPr/>
          </p:nvSpPr>
          <p:spPr>
            <a:xfrm>
              <a:off x="330882" y="2644585"/>
              <a:ext cx="488915" cy="4154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09" name="Google Shape;209;p10"/>
            <p:cNvSpPr/>
            <p:nvPr/>
          </p:nvSpPr>
          <p:spPr>
            <a:xfrm>
              <a:off x="-20784" y="3315699"/>
              <a:ext cx="428258" cy="30777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10" name="Google Shape;210;p10"/>
            <p:cNvSpPr/>
            <p:nvPr/>
          </p:nvSpPr>
          <p:spPr>
            <a:xfrm>
              <a:off x="1682290" y="2854319"/>
              <a:ext cx="398699" cy="307777"/>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11" name="Google Shape;211;p10"/>
            <p:cNvSpPr/>
            <p:nvPr/>
          </p:nvSpPr>
          <p:spPr>
            <a:xfrm>
              <a:off x="529818" y="1971696"/>
              <a:ext cx="421269"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212" name="Google Shape;212;p10"/>
            <p:cNvGrpSpPr/>
            <p:nvPr/>
          </p:nvGrpSpPr>
          <p:grpSpPr>
            <a:xfrm>
              <a:off x="342759" y="3012908"/>
              <a:ext cx="735249" cy="858332"/>
              <a:chOff x="965604" y="2481200"/>
              <a:chExt cx="735249" cy="858332"/>
            </a:xfrm>
          </p:grpSpPr>
          <p:cxnSp>
            <p:nvCxnSpPr>
              <p:cNvPr id="213" name="Google Shape;213;p10"/>
              <p:cNvCxnSpPr/>
              <p:nvPr/>
            </p:nvCxnSpPr>
            <p:spPr>
              <a:xfrm rot="-1509230" flipH="1">
                <a:off x="1048749" y="2577550"/>
                <a:ext cx="568960" cy="518160"/>
              </a:xfrm>
              <a:prstGeom prst="straightConnector1">
                <a:avLst/>
              </a:prstGeom>
              <a:noFill/>
              <a:ln w="9525" cap="flat" cmpd="sng">
                <a:solidFill>
                  <a:schemeClr val="accent1"/>
                </a:solidFill>
                <a:prstDash val="solid"/>
                <a:round/>
                <a:headEnd type="none" w="sm" len="sm"/>
                <a:tailEnd type="triangle" w="med" len="med"/>
              </a:ln>
            </p:spPr>
          </p:cxnSp>
          <p:sp>
            <p:nvSpPr>
              <p:cNvPr id="214" name="Google Shape;214;p10"/>
              <p:cNvSpPr/>
              <p:nvPr/>
            </p:nvSpPr>
            <p:spPr>
              <a:xfrm>
                <a:off x="1222133" y="3031755"/>
                <a:ext cx="441018"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grpSp>
      <p:grpSp>
        <p:nvGrpSpPr>
          <p:cNvPr id="215" name="Google Shape;215;p10"/>
          <p:cNvGrpSpPr/>
          <p:nvPr/>
        </p:nvGrpSpPr>
        <p:grpSpPr>
          <a:xfrm>
            <a:off x="5636919" y="936617"/>
            <a:ext cx="1023238" cy="1035079"/>
            <a:chOff x="5437540" y="3706501"/>
            <a:chExt cx="1023238" cy="1035079"/>
          </a:xfrm>
        </p:grpSpPr>
        <p:cxnSp>
          <p:nvCxnSpPr>
            <p:cNvPr id="216" name="Google Shape;216;p10"/>
            <p:cNvCxnSpPr/>
            <p:nvPr/>
          </p:nvCxnSpPr>
          <p:spPr>
            <a:xfrm flipH="1">
              <a:off x="5759484" y="4016759"/>
              <a:ext cx="395294" cy="360000"/>
            </a:xfrm>
            <a:prstGeom prst="straightConnector1">
              <a:avLst/>
            </a:prstGeom>
            <a:noFill/>
            <a:ln w="9525" cap="flat" cmpd="sng">
              <a:solidFill>
                <a:srgbClr val="000000"/>
              </a:solidFill>
              <a:prstDash val="solid"/>
              <a:round/>
              <a:headEnd type="none" w="sm" len="sm"/>
              <a:tailEnd type="triangle" w="med" len="med"/>
            </a:ln>
          </p:spPr>
        </p:cxnSp>
        <p:sp>
          <p:nvSpPr>
            <p:cNvPr id="217" name="Google Shape;217;p10"/>
            <p:cNvSpPr/>
            <p:nvPr/>
          </p:nvSpPr>
          <p:spPr>
            <a:xfrm>
              <a:off x="5437540" y="4004889"/>
              <a:ext cx="428259" cy="31361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218" name="Google Shape;218;p10"/>
            <p:cNvCxnSpPr/>
            <p:nvPr/>
          </p:nvCxnSpPr>
          <p:spPr>
            <a:xfrm rot="-1509230" flipH="1">
              <a:off x="5856726" y="4089718"/>
              <a:ext cx="395296" cy="360000"/>
            </a:xfrm>
            <a:prstGeom prst="straightConnector1">
              <a:avLst/>
            </a:prstGeom>
            <a:noFill/>
            <a:ln w="9525" cap="flat" cmpd="sng">
              <a:solidFill>
                <a:schemeClr val="accent1"/>
              </a:solidFill>
              <a:prstDash val="solid"/>
              <a:round/>
              <a:headEnd type="none" w="sm" len="sm"/>
              <a:tailEnd type="triangle" w="med" len="med"/>
            </a:ln>
          </p:spPr>
        </p:cxnSp>
        <p:sp>
          <p:nvSpPr>
            <p:cNvPr id="219" name="Google Shape;219;p10"/>
            <p:cNvSpPr/>
            <p:nvPr/>
          </p:nvSpPr>
          <p:spPr>
            <a:xfrm>
              <a:off x="5991335" y="4427968"/>
              <a:ext cx="431400" cy="31361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20" name="Google Shape;220;p10"/>
            <p:cNvSpPr/>
            <p:nvPr/>
          </p:nvSpPr>
          <p:spPr>
            <a:xfrm rot="10800000">
              <a:off x="5848778" y="3706501"/>
              <a:ext cx="612000" cy="612000"/>
            </a:xfrm>
            <a:prstGeom prst="arc">
              <a:avLst>
                <a:gd name="adj1" fmla="val 17267477"/>
                <a:gd name="adj2" fmla="val 19166010"/>
              </a:avLst>
            </a:prstGeom>
            <a:noFill/>
            <a:ln w="9525" cap="flat" cmpd="sng">
              <a:solidFill>
                <a:srgbClr val="EE6800"/>
              </a:solidFill>
              <a:prstDash val="solid"/>
              <a:round/>
              <a:headEnd type="stealth" w="med" len="med"/>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21" name="Google Shape;221;p10"/>
            <p:cNvSpPr/>
            <p:nvPr/>
          </p:nvSpPr>
          <p:spPr>
            <a:xfrm>
              <a:off x="5778304" y="4213210"/>
              <a:ext cx="469103" cy="276999"/>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222" name="Google Shape;222;p10"/>
          <p:cNvSpPr/>
          <p:nvPr/>
        </p:nvSpPr>
        <p:spPr>
          <a:xfrm>
            <a:off x="6889543" y="1201749"/>
            <a:ext cx="1636666" cy="671018"/>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23" name="Google Shape;223;p10"/>
          <p:cNvSpPr/>
          <p:nvPr/>
        </p:nvSpPr>
        <p:spPr>
          <a:xfrm>
            <a:off x="2267857" y="2719620"/>
            <a:ext cx="376928" cy="264829"/>
          </a:xfrm>
          <a:prstGeom prst="right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4" name="Google Shape;224;p10"/>
          <p:cNvSpPr/>
          <p:nvPr/>
        </p:nvSpPr>
        <p:spPr>
          <a:xfrm>
            <a:off x="4880650" y="1310911"/>
            <a:ext cx="376928" cy="264829"/>
          </a:xfrm>
          <a:prstGeom prst="right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5" name="Google Shape;225;p10"/>
          <p:cNvGrpSpPr/>
          <p:nvPr/>
        </p:nvGrpSpPr>
        <p:grpSpPr>
          <a:xfrm>
            <a:off x="2948405" y="257452"/>
            <a:ext cx="1739581" cy="1563337"/>
            <a:chOff x="-20784" y="1971696"/>
            <a:chExt cx="2101773" cy="1888835"/>
          </a:xfrm>
        </p:grpSpPr>
        <p:cxnSp>
          <p:nvCxnSpPr>
            <p:cNvPr id="226" name="Google Shape;226;p10"/>
            <p:cNvCxnSpPr/>
            <p:nvPr/>
          </p:nvCxnSpPr>
          <p:spPr>
            <a:xfrm rot="10800000">
              <a:off x="853440" y="2236742"/>
              <a:ext cx="0" cy="763064"/>
            </a:xfrm>
            <a:prstGeom prst="straightConnector1">
              <a:avLst/>
            </a:prstGeom>
            <a:noFill/>
            <a:ln w="9525" cap="flat" cmpd="sng">
              <a:solidFill>
                <a:srgbClr val="000000"/>
              </a:solidFill>
              <a:prstDash val="solid"/>
              <a:round/>
              <a:headEnd type="none" w="sm" len="sm"/>
              <a:tailEnd type="triangle" w="med" len="med"/>
            </a:ln>
          </p:spPr>
        </p:cxnSp>
        <p:cxnSp>
          <p:nvCxnSpPr>
            <p:cNvPr id="227" name="Google Shape;227;p10"/>
            <p:cNvCxnSpPr/>
            <p:nvPr/>
          </p:nvCxnSpPr>
          <p:spPr>
            <a:xfrm flipH="1">
              <a:off x="284480" y="2999806"/>
              <a:ext cx="568960" cy="518160"/>
            </a:xfrm>
            <a:prstGeom prst="straightConnector1">
              <a:avLst/>
            </a:prstGeom>
            <a:noFill/>
            <a:ln w="9525" cap="flat" cmpd="sng">
              <a:solidFill>
                <a:srgbClr val="000000"/>
              </a:solidFill>
              <a:prstDash val="solid"/>
              <a:round/>
              <a:headEnd type="none" w="sm" len="sm"/>
              <a:tailEnd type="triangle" w="med" len="med"/>
            </a:ln>
          </p:spPr>
        </p:cxnSp>
        <p:cxnSp>
          <p:nvCxnSpPr>
            <p:cNvPr id="228" name="Google Shape;228;p10"/>
            <p:cNvCxnSpPr/>
            <p:nvPr/>
          </p:nvCxnSpPr>
          <p:spPr>
            <a:xfrm>
              <a:off x="853440" y="2999806"/>
              <a:ext cx="863600" cy="0"/>
            </a:xfrm>
            <a:prstGeom prst="straightConnector1">
              <a:avLst/>
            </a:prstGeom>
            <a:noFill/>
            <a:ln w="9525" cap="flat" cmpd="sng">
              <a:solidFill>
                <a:srgbClr val="000000"/>
              </a:solidFill>
              <a:prstDash val="solid"/>
              <a:round/>
              <a:headEnd type="none" w="sm" len="sm"/>
              <a:tailEnd type="triangle" w="med" len="med"/>
            </a:ln>
          </p:spPr>
        </p:cxnSp>
        <p:sp>
          <p:nvSpPr>
            <p:cNvPr id="229" name="Google Shape;229;p10"/>
            <p:cNvSpPr/>
            <p:nvPr/>
          </p:nvSpPr>
          <p:spPr>
            <a:xfrm>
              <a:off x="127303" y="2629401"/>
              <a:ext cx="805030" cy="630183"/>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30" name="Google Shape;230;p10"/>
            <p:cNvSpPr/>
            <p:nvPr/>
          </p:nvSpPr>
          <p:spPr>
            <a:xfrm>
              <a:off x="-20784" y="3315699"/>
              <a:ext cx="428258" cy="307777"/>
            </a:xfrm>
            <a:prstGeom prst="rect">
              <a:avLst/>
            </a:prstGeom>
            <a:blipFill rotWithShape="1">
              <a:blip r:embed="rId13">
                <a:alphaModFix/>
              </a:blip>
              <a:stretch>
                <a:fillRect b="-14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31" name="Google Shape;231;p10"/>
            <p:cNvSpPr/>
            <p:nvPr/>
          </p:nvSpPr>
          <p:spPr>
            <a:xfrm>
              <a:off x="1682290" y="2854319"/>
              <a:ext cx="398699" cy="307777"/>
            </a:xfrm>
            <a:prstGeom prst="rect">
              <a:avLst/>
            </a:prstGeom>
            <a:blipFill rotWithShape="1">
              <a:blip r:embed="rId14">
                <a:alphaModFix/>
              </a:blip>
              <a:stretch>
                <a:fillRect b="-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32" name="Google Shape;232;p10"/>
            <p:cNvSpPr/>
            <p:nvPr/>
          </p:nvSpPr>
          <p:spPr>
            <a:xfrm>
              <a:off x="529818" y="1971696"/>
              <a:ext cx="421269" cy="307777"/>
            </a:xfrm>
            <a:prstGeom prst="rect">
              <a:avLst/>
            </a:prstGeom>
            <a:blipFill rotWithShape="1">
              <a:blip r:embed="rId15">
                <a:alphaModFix/>
              </a:blip>
              <a:stretch>
                <a:fillRect b="-1904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233" name="Google Shape;233;p10"/>
            <p:cNvGrpSpPr/>
            <p:nvPr/>
          </p:nvGrpSpPr>
          <p:grpSpPr>
            <a:xfrm>
              <a:off x="342759" y="3012908"/>
              <a:ext cx="735249" cy="847623"/>
              <a:chOff x="965604" y="2481200"/>
              <a:chExt cx="735249" cy="847623"/>
            </a:xfrm>
          </p:grpSpPr>
          <p:cxnSp>
            <p:nvCxnSpPr>
              <p:cNvPr id="234" name="Google Shape;234;p10"/>
              <p:cNvCxnSpPr/>
              <p:nvPr/>
            </p:nvCxnSpPr>
            <p:spPr>
              <a:xfrm rot="-1509230" flipH="1">
                <a:off x="1048749" y="2577550"/>
                <a:ext cx="568960" cy="518160"/>
              </a:xfrm>
              <a:prstGeom prst="straightConnector1">
                <a:avLst/>
              </a:prstGeom>
              <a:noFill/>
              <a:ln w="9525" cap="flat" cmpd="sng">
                <a:solidFill>
                  <a:schemeClr val="accent1"/>
                </a:solidFill>
                <a:prstDash val="solid"/>
                <a:round/>
                <a:headEnd type="none" w="sm" len="sm"/>
                <a:tailEnd type="triangle" w="med" len="med"/>
              </a:ln>
            </p:spPr>
          </p:cxnSp>
          <p:sp>
            <p:nvSpPr>
              <p:cNvPr id="235" name="Google Shape;235;p10"/>
              <p:cNvSpPr/>
              <p:nvPr/>
            </p:nvSpPr>
            <p:spPr>
              <a:xfrm>
                <a:off x="1159879" y="3021045"/>
                <a:ext cx="441018" cy="307778"/>
              </a:xfrm>
              <a:prstGeom prst="rect">
                <a:avLst/>
              </a:prstGeom>
              <a:blipFill rotWithShape="1">
                <a:blip r:embed="rId16">
                  <a:alphaModFix/>
                </a:blip>
                <a:stretch>
                  <a:fillRect b="-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grpSp>
      <p:grpSp>
        <p:nvGrpSpPr>
          <p:cNvPr id="236" name="Google Shape;236;p10"/>
          <p:cNvGrpSpPr/>
          <p:nvPr/>
        </p:nvGrpSpPr>
        <p:grpSpPr>
          <a:xfrm>
            <a:off x="2909838" y="1849565"/>
            <a:ext cx="1739581" cy="1572201"/>
            <a:chOff x="-20784" y="1971696"/>
            <a:chExt cx="2101773" cy="1899544"/>
          </a:xfrm>
        </p:grpSpPr>
        <p:cxnSp>
          <p:nvCxnSpPr>
            <p:cNvPr id="237" name="Google Shape;237;p10"/>
            <p:cNvCxnSpPr/>
            <p:nvPr/>
          </p:nvCxnSpPr>
          <p:spPr>
            <a:xfrm rot="10800000">
              <a:off x="853440" y="2236742"/>
              <a:ext cx="0" cy="763064"/>
            </a:xfrm>
            <a:prstGeom prst="straightConnector1">
              <a:avLst/>
            </a:prstGeom>
            <a:noFill/>
            <a:ln w="9525" cap="flat" cmpd="sng">
              <a:solidFill>
                <a:srgbClr val="000000"/>
              </a:solidFill>
              <a:prstDash val="solid"/>
              <a:round/>
              <a:headEnd type="none" w="sm" len="sm"/>
              <a:tailEnd type="triangle" w="med" len="med"/>
            </a:ln>
          </p:spPr>
        </p:cxnSp>
        <p:cxnSp>
          <p:nvCxnSpPr>
            <p:cNvPr id="238" name="Google Shape;238;p10"/>
            <p:cNvCxnSpPr/>
            <p:nvPr/>
          </p:nvCxnSpPr>
          <p:spPr>
            <a:xfrm flipH="1">
              <a:off x="284480" y="2999806"/>
              <a:ext cx="568960" cy="518160"/>
            </a:xfrm>
            <a:prstGeom prst="straightConnector1">
              <a:avLst/>
            </a:prstGeom>
            <a:noFill/>
            <a:ln w="9525" cap="flat" cmpd="sng">
              <a:solidFill>
                <a:srgbClr val="000000"/>
              </a:solidFill>
              <a:prstDash val="solid"/>
              <a:round/>
              <a:headEnd type="none" w="sm" len="sm"/>
              <a:tailEnd type="triangle" w="med" len="med"/>
            </a:ln>
          </p:spPr>
        </p:cxnSp>
        <p:cxnSp>
          <p:nvCxnSpPr>
            <p:cNvPr id="239" name="Google Shape;239;p10"/>
            <p:cNvCxnSpPr/>
            <p:nvPr/>
          </p:nvCxnSpPr>
          <p:spPr>
            <a:xfrm>
              <a:off x="853440" y="2999806"/>
              <a:ext cx="863600" cy="0"/>
            </a:xfrm>
            <a:prstGeom prst="straightConnector1">
              <a:avLst/>
            </a:prstGeom>
            <a:noFill/>
            <a:ln w="9525" cap="flat" cmpd="sng">
              <a:solidFill>
                <a:srgbClr val="000000"/>
              </a:solidFill>
              <a:prstDash val="solid"/>
              <a:round/>
              <a:headEnd type="none" w="sm" len="sm"/>
              <a:tailEnd type="triangle" w="med" len="med"/>
            </a:ln>
          </p:spPr>
        </p:cxnSp>
        <p:sp>
          <p:nvSpPr>
            <p:cNvPr id="240" name="Google Shape;240;p10"/>
            <p:cNvSpPr/>
            <p:nvPr/>
          </p:nvSpPr>
          <p:spPr>
            <a:xfrm>
              <a:off x="127303" y="2629401"/>
              <a:ext cx="805030" cy="630183"/>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41" name="Google Shape;241;p10"/>
            <p:cNvSpPr/>
            <p:nvPr/>
          </p:nvSpPr>
          <p:spPr>
            <a:xfrm>
              <a:off x="-20784" y="3315699"/>
              <a:ext cx="428258" cy="307777"/>
            </a:xfrm>
            <a:prstGeom prst="rect">
              <a:avLst/>
            </a:prstGeom>
            <a:blipFill rotWithShape="1">
              <a:blip r:embed="rId18">
                <a:alphaModFix/>
              </a:blip>
              <a:stretch>
                <a:fillRect b="-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42" name="Google Shape;242;p10"/>
            <p:cNvSpPr/>
            <p:nvPr/>
          </p:nvSpPr>
          <p:spPr>
            <a:xfrm>
              <a:off x="1682290" y="2854319"/>
              <a:ext cx="398699" cy="307777"/>
            </a:xfrm>
            <a:prstGeom prst="rect">
              <a:avLst/>
            </a:prstGeom>
            <a:blipFill rotWithShape="1">
              <a:blip r:embed="rId19">
                <a:alphaModFix/>
              </a:blip>
              <a:stretch>
                <a:fillRect b="-1904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43" name="Google Shape;243;p10"/>
            <p:cNvSpPr/>
            <p:nvPr/>
          </p:nvSpPr>
          <p:spPr>
            <a:xfrm>
              <a:off x="529818" y="1971696"/>
              <a:ext cx="421269" cy="307777"/>
            </a:xfrm>
            <a:prstGeom prst="rect">
              <a:avLst/>
            </a:prstGeom>
            <a:blipFill rotWithShape="1">
              <a:blip r:embed="rId20">
                <a:alphaModFix/>
              </a:blip>
              <a:stretch>
                <a:fillRect b="-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244" name="Google Shape;244;p10"/>
            <p:cNvGrpSpPr/>
            <p:nvPr/>
          </p:nvGrpSpPr>
          <p:grpSpPr>
            <a:xfrm>
              <a:off x="342759" y="3012908"/>
              <a:ext cx="735249" cy="858332"/>
              <a:chOff x="965604" y="2481200"/>
              <a:chExt cx="735249" cy="858332"/>
            </a:xfrm>
          </p:grpSpPr>
          <p:cxnSp>
            <p:nvCxnSpPr>
              <p:cNvPr id="245" name="Google Shape;245;p10"/>
              <p:cNvCxnSpPr/>
              <p:nvPr/>
            </p:nvCxnSpPr>
            <p:spPr>
              <a:xfrm rot="-1509230" flipH="1">
                <a:off x="1048749" y="2577550"/>
                <a:ext cx="568960" cy="518160"/>
              </a:xfrm>
              <a:prstGeom prst="straightConnector1">
                <a:avLst/>
              </a:prstGeom>
              <a:noFill/>
              <a:ln w="9525" cap="flat" cmpd="sng">
                <a:solidFill>
                  <a:schemeClr val="accent1"/>
                </a:solidFill>
                <a:prstDash val="solid"/>
                <a:round/>
                <a:headEnd type="none" w="sm" len="sm"/>
                <a:tailEnd type="triangle" w="med" len="med"/>
              </a:ln>
            </p:spPr>
          </p:cxnSp>
          <p:sp>
            <p:nvSpPr>
              <p:cNvPr id="246" name="Google Shape;246;p10"/>
              <p:cNvSpPr/>
              <p:nvPr/>
            </p:nvSpPr>
            <p:spPr>
              <a:xfrm>
                <a:off x="1222133" y="3031755"/>
                <a:ext cx="441018" cy="307777"/>
              </a:xfrm>
              <a:prstGeom prst="rect">
                <a:avLst/>
              </a:prstGeom>
              <a:blipFill rotWithShape="1">
                <a:blip r:embed="rId21">
                  <a:alphaModFix/>
                </a:blip>
                <a:stretch>
                  <a:fillRect b="-1904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grpSp>
      <p:grpSp>
        <p:nvGrpSpPr>
          <p:cNvPr id="247" name="Google Shape;247;p10"/>
          <p:cNvGrpSpPr/>
          <p:nvPr/>
        </p:nvGrpSpPr>
        <p:grpSpPr>
          <a:xfrm>
            <a:off x="3079389" y="3434151"/>
            <a:ext cx="1739581" cy="1572201"/>
            <a:chOff x="-20784" y="1971696"/>
            <a:chExt cx="2101773" cy="1899544"/>
          </a:xfrm>
        </p:grpSpPr>
        <p:cxnSp>
          <p:nvCxnSpPr>
            <p:cNvPr id="248" name="Google Shape;248;p10"/>
            <p:cNvCxnSpPr/>
            <p:nvPr/>
          </p:nvCxnSpPr>
          <p:spPr>
            <a:xfrm rot="10800000">
              <a:off x="853440" y="2236742"/>
              <a:ext cx="0" cy="763064"/>
            </a:xfrm>
            <a:prstGeom prst="straightConnector1">
              <a:avLst/>
            </a:prstGeom>
            <a:noFill/>
            <a:ln w="9525" cap="flat" cmpd="sng">
              <a:solidFill>
                <a:srgbClr val="000000"/>
              </a:solidFill>
              <a:prstDash val="solid"/>
              <a:round/>
              <a:headEnd type="none" w="sm" len="sm"/>
              <a:tailEnd type="triangle" w="med" len="med"/>
            </a:ln>
          </p:spPr>
        </p:cxnSp>
        <p:cxnSp>
          <p:nvCxnSpPr>
            <p:cNvPr id="249" name="Google Shape;249;p10"/>
            <p:cNvCxnSpPr/>
            <p:nvPr/>
          </p:nvCxnSpPr>
          <p:spPr>
            <a:xfrm flipH="1">
              <a:off x="284480" y="2999806"/>
              <a:ext cx="568960" cy="518160"/>
            </a:xfrm>
            <a:prstGeom prst="straightConnector1">
              <a:avLst/>
            </a:prstGeom>
            <a:noFill/>
            <a:ln w="9525" cap="flat" cmpd="sng">
              <a:solidFill>
                <a:srgbClr val="000000"/>
              </a:solidFill>
              <a:prstDash val="solid"/>
              <a:round/>
              <a:headEnd type="none" w="sm" len="sm"/>
              <a:tailEnd type="triangle" w="med" len="med"/>
            </a:ln>
          </p:spPr>
        </p:cxnSp>
        <p:cxnSp>
          <p:nvCxnSpPr>
            <p:cNvPr id="250" name="Google Shape;250;p10"/>
            <p:cNvCxnSpPr/>
            <p:nvPr/>
          </p:nvCxnSpPr>
          <p:spPr>
            <a:xfrm>
              <a:off x="853440" y="2999806"/>
              <a:ext cx="863600" cy="0"/>
            </a:xfrm>
            <a:prstGeom prst="straightConnector1">
              <a:avLst/>
            </a:prstGeom>
            <a:noFill/>
            <a:ln w="9525" cap="flat" cmpd="sng">
              <a:solidFill>
                <a:srgbClr val="000000"/>
              </a:solidFill>
              <a:prstDash val="solid"/>
              <a:round/>
              <a:headEnd type="none" w="sm" len="sm"/>
              <a:tailEnd type="triangle" w="med" len="med"/>
            </a:ln>
          </p:spPr>
        </p:cxnSp>
        <p:sp>
          <p:nvSpPr>
            <p:cNvPr id="251" name="Google Shape;251;p10"/>
            <p:cNvSpPr/>
            <p:nvPr/>
          </p:nvSpPr>
          <p:spPr>
            <a:xfrm>
              <a:off x="127303" y="2629401"/>
              <a:ext cx="805030" cy="630183"/>
            </a:xfrm>
            <a:prstGeom prst="rect">
              <a:avLst/>
            </a:prstGeom>
            <a:blipFill rotWithShape="1">
              <a:blip r:embed="rId2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52" name="Google Shape;252;p10"/>
            <p:cNvSpPr/>
            <p:nvPr/>
          </p:nvSpPr>
          <p:spPr>
            <a:xfrm>
              <a:off x="-20784" y="3315699"/>
              <a:ext cx="428258" cy="307777"/>
            </a:xfrm>
            <a:prstGeom prst="rect">
              <a:avLst/>
            </a:prstGeom>
            <a:blipFill rotWithShape="1">
              <a:blip r:embed="rId23">
                <a:alphaModFix/>
              </a:blip>
              <a:stretch>
                <a:fillRect b="-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53" name="Google Shape;253;p10"/>
            <p:cNvSpPr/>
            <p:nvPr/>
          </p:nvSpPr>
          <p:spPr>
            <a:xfrm>
              <a:off x="1682290" y="2854319"/>
              <a:ext cx="398699" cy="307777"/>
            </a:xfrm>
            <a:prstGeom prst="rect">
              <a:avLst/>
            </a:prstGeom>
            <a:blipFill rotWithShape="1">
              <a:blip r:embed="rId24">
                <a:alphaModFix/>
              </a:blip>
              <a:stretch>
                <a:fillRect b="-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54" name="Google Shape;254;p10"/>
            <p:cNvSpPr/>
            <p:nvPr/>
          </p:nvSpPr>
          <p:spPr>
            <a:xfrm>
              <a:off x="529818" y="1971696"/>
              <a:ext cx="421269" cy="307777"/>
            </a:xfrm>
            <a:prstGeom prst="rect">
              <a:avLst/>
            </a:prstGeom>
            <a:blipFill rotWithShape="1">
              <a:blip r:embed="rId25">
                <a:alphaModFix/>
              </a:blip>
              <a:stretch>
                <a:fillRect b="-1904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255" name="Google Shape;255;p10"/>
            <p:cNvGrpSpPr/>
            <p:nvPr/>
          </p:nvGrpSpPr>
          <p:grpSpPr>
            <a:xfrm>
              <a:off x="342759" y="3012908"/>
              <a:ext cx="735249" cy="858332"/>
              <a:chOff x="965604" y="2481200"/>
              <a:chExt cx="735249" cy="858332"/>
            </a:xfrm>
          </p:grpSpPr>
          <p:cxnSp>
            <p:nvCxnSpPr>
              <p:cNvPr id="256" name="Google Shape;256;p10"/>
              <p:cNvCxnSpPr/>
              <p:nvPr/>
            </p:nvCxnSpPr>
            <p:spPr>
              <a:xfrm rot="-1509230" flipH="1">
                <a:off x="1048749" y="2577550"/>
                <a:ext cx="568960" cy="518160"/>
              </a:xfrm>
              <a:prstGeom prst="straightConnector1">
                <a:avLst/>
              </a:prstGeom>
              <a:noFill/>
              <a:ln w="9525" cap="flat" cmpd="sng">
                <a:solidFill>
                  <a:schemeClr val="accent1"/>
                </a:solidFill>
                <a:prstDash val="solid"/>
                <a:round/>
                <a:headEnd type="none" w="sm" len="sm"/>
                <a:tailEnd type="triangle" w="med" len="med"/>
              </a:ln>
            </p:spPr>
          </p:cxnSp>
          <p:sp>
            <p:nvSpPr>
              <p:cNvPr id="257" name="Google Shape;257;p10"/>
              <p:cNvSpPr/>
              <p:nvPr/>
            </p:nvSpPr>
            <p:spPr>
              <a:xfrm>
                <a:off x="1222133" y="3031755"/>
                <a:ext cx="441018" cy="307777"/>
              </a:xfrm>
              <a:prstGeom prst="rect">
                <a:avLst/>
              </a:prstGeom>
              <a:blipFill rotWithShape="1">
                <a:blip r:embed="rId26">
                  <a:alphaModFix/>
                </a:blip>
                <a:stretch>
                  <a:fillRect b="-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grpSp>
      <p:cxnSp>
        <p:nvCxnSpPr>
          <p:cNvPr id="258" name="Google Shape;258;p10"/>
          <p:cNvCxnSpPr>
            <a:endCxn id="230" idx="3"/>
          </p:cNvCxnSpPr>
          <p:nvPr/>
        </p:nvCxnSpPr>
        <p:spPr>
          <a:xfrm rot="10800000">
            <a:off x="3302863" y="1497216"/>
            <a:ext cx="130200" cy="181500"/>
          </a:xfrm>
          <a:prstGeom prst="straightConnector1">
            <a:avLst/>
          </a:prstGeom>
          <a:noFill/>
          <a:ln w="9525" cap="flat" cmpd="sng">
            <a:solidFill>
              <a:srgbClr val="0070C0"/>
            </a:solidFill>
            <a:prstDash val="dash"/>
            <a:round/>
            <a:headEnd type="none" w="sm" len="sm"/>
            <a:tailEnd type="none" w="sm" len="sm"/>
          </a:ln>
        </p:spPr>
      </p:cxnSp>
      <p:cxnSp>
        <p:nvCxnSpPr>
          <p:cNvPr id="259" name="Google Shape;259;p10"/>
          <p:cNvCxnSpPr>
            <a:stCxn id="257" idx="1"/>
          </p:cNvCxnSpPr>
          <p:nvPr/>
        </p:nvCxnSpPr>
        <p:spPr>
          <a:xfrm rot="10800000" flipH="1">
            <a:off x="3592606" y="3862883"/>
            <a:ext cx="210300" cy="1016100"/>
          </a:xfrm>
          <a:prstGeom prst="straightConnector1">
            <a:avLst/>
          </a:prstGeom>
          <a:noFill/>
          <a:ln w="9525" cap="flat" cmpd="sng">
            <a:solidFill>
              <a:srgbClr val="0070C0"/>
            </a:solidFill>
            <a:prstDash val="dash"/>
            <a:round/>
            <a:headEnd type="none" w="sm" len="sm"/>
            <a:tailEnd type="none" w="sm" len="sm"/>
          </a:ln>
        </p:spPr>
      </p:cxnSp>
      <p:cxnSp>
        <p:nvCxnSpPr>
          <p:cNvPr id="260" name="Google Shape;260;p10"/>
          <p:cNvCxnSpPr/>
          <p:nvPr/>
        </p:nvCxnSpPr>
        <p:spPr>
          <a:xfrm rot="10800000">
            <a:off x="6354157" y="3703826"/>
            <a:ext cx="0" cy="503999"/>
          </a:xfrm>
          <a:prstGeom prst="straightConnector1">
            <a:avLst/>
          </a:prstGeom>
          <a:noFill/>
          <a:ln w="9525" cap="flat" cmpd="sng">
            <a:solidFill>
              <a:srgbClr val="000000"/>
            </a:solidFill>
            <a:prstDash val="solid"/>
            <a:round/>
            <a:headEnd type="none" w="sm" len="sm"/>
            <a:tailEnd type="triangle" w="med" len="med"/>
          </a:ln>
        </p:spPr>
      </p:cxnSp>
      <p:sp>
        <p:nvSpPr>
          <p:cNvPr id="261" name="Google Shape;261;p10"/>
          <p:cNvSpPr/>
          <p:nvPr/>
        </p:nvSpPr>
        <p:spPr>
          <a:xfrm>
            <a:off x="5998338" y="3536063"/>
            <a:ext cx="421269" cy="313676"/>
          </a:xfrm>
          <a:prstGeom prst="rect">
            <a:avLst/>
          </a:prstGeom>
          <a:blipFill rotWithShape="1">
            <a:blip r:embed="rId2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262" name="Google Shape;262;p10"/>
          <p:cNvCxnSpPr/>
          <p:nvPr/>
        </p:nvCxnSpPr>
        <p:spPr>
          <a:xfrm rot="-1509230" flipH="1">
            <a:off x="6056105" y="4284101"/>
            <a:ext cx="395296" cy="360000"/>
          </a:xfrm>
          <a:prstGeom prst="straightConnector1">
            <a:avLst/>
          </a:prstGeom>
          <a:noFill/>
          <a:ln w="9525" cap="flat" cmpd="sng">
            <a:solidFill>
              <a:schemeClr val="accent1"/>
            </a:solidFill>
            <a:prstDash val="solid"/>
            <a:round/>
            <a:headEnd type="none" w="sm" len="sm"/>
            <a:tailEnd type="triangle" w="med" len="med"/>
          </a:ln>
        </p:spPr>
      </p:cxnSp>
      <p:sp>
        <p:nvSpPr>
          <p:cNvPr id="263" name="Google Shape;263;p10"/>
          <p:cNvSpPr/>
          <p:nvPr/>
        </p:nvSpPr>
        <p:spPr>
          <a:xfrm>
            <a:off x="6190714" y="4622351"/>
            <a:ext cx="431400" cy="313612"/>
          </a:xfrm>
          <a:prstGeom prst="rect">
            <a:avLst/>
          </a:prstGeom>
          <a:blipFill rotWithShape="1">
            <a:blip r:embed="rId2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64" name="Google Shape;264;p10"/>
          <p:cNvSpPr/>
          <p:nvPr/>
        </p:nvSpPr>
        <p:spPr>
          <a:xfrm>
            <a:off x="5725467" y="3929885"/>
            <a:ext cx="461088" cy="276999"/>
          </a:xfrm>
          <a:prstGeom prst="rect">
            <a:avLst/>
          </a:prstGeom>
          <a:blipFill rotWithShape="1">
            <a:blip r:embed="rId2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65" name="Google Shape;265;p10"/>
          <p:cNvSpPr/>
          <p:nvPr/>
        </p:nvSpPr>
        <p:spPr>
          <a:xfrm>
            <a:off x="6875558" y="2458353"/>
            <a:ext cx="1659109" cy="689997"/>
          </a:xfrm>
          <a:prstGeom prst="rect">
            <a:avLst/>
          </a:prstGeom>
          <a:blipFill rotWithShape="1">
            <a:blip r:embed="rId3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66" name="Google Shape;266;p10"/>
          <p:cNvSpPr/>
          <p:nvPr/>
        </p:nvSpPr>
        <p:spPr>
          <a:xfrm>
            <a:off x="4880650" y="2568101"/>
            <a:ext cx="376928" cy="264829"/>
          </a:xfrm>
          <a:prstGeom prst="right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p10"/>
          <p:cNvSpPr/>
          <p:nvPr/>
        </p:nvSpPr>
        <p:spPr>
          <a:xfrm>
            <a:off x="4880650" y="4248055"/>
            <a:ext cx="376928" cy="264829"/>
          </a:xfrm>
          <a:prstGeom prst="right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10"/>
          <p:cNvSpPr/>
          <p:nvPr/>
        </p:nvSpPr>
        <p:spPr>
          <a:xfrm rot="-6892987">
            <a:off x="6152178" y="3835557"/>
            <a:ext cx="540000" cy="540000"/>
          </a:xfrm>
          <a:prstGeom prst="arc">
            <a:avLst>
              <a:gd name="adj1" fmla="val 13678064"/>
              <a:gd name="adj2" fmla="val 750689"/>
            </a:avLst>
          </a:prstGeom>
          <a:noFill/>
          <a:ln w="9525" cap="flat" cmpd="sng">
            <a:solidFill>
              <a:srgbClr val="EE6800"/>
            </a:solidFill>
            <a:prstDash val="solid"/>
            <a:round/>
            <a:headEnd type="stealth" w="med" len="med"/>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269" name="Google Shape;269;p10"/>
          <p:cNvCxnSpPr/>
          <p:nvPr/>
        </p:nvCxnSpPr>
        <p:spPr>
          <a:xfrm>
            <a:off x="6129521" y="2631142"/>
            <a:ext cx="530636" cy="0"/>
          </a:xfrm>
          <a:prstGeom prst="straightConnector1">
            <a:avLst/>
          </a:prstGeom>
          <a:noFill/>
          <a:ln w="9525" cap="flat" cmpd="sng">
            <a:solidFill>
              <a:srgbClr val="000000"/>
            </a:solidFill>
            <a:prstDash val="solid"/>
            <a:round/>
            <a:headEnd type="none" w="sm" len="sm"/>
            <a:tailEnd type="triangle" w="med" len="med"/>
          </a:ln>
        </p:spPr>
      </p:cxnSp>
      <p:sp>
        <p:nvSpPr>
          <p:cNvPr id="270" name="Google Shape;270;p10"/>
          <p:cNvSpPr/>
          <p:nvPr/>
        </p:nvSpPr>
        <p:spPr>
          <a:xfrm>
            <a:off x="6413380" y="2321133"/>
            <a:ext cx="398699" cy="313612"/>
          </a:xfrm>
          <a:prstGeom prst="rect">
            <a:avLst/>
          </a:prstGeom>
          <a:blipFill rotWithShape="1">
            <a:blip r:embed="rId3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271" name="Google Shape;271;p10"/>
          <p:cNvCxnSpPr/>
          <p:nvPr/>
        </p:nvCxnSpPr>
        <p:spPr>
          <a:xfrm rot="-1509230" flipH="1">
            <a:off x="5831469" y="2707417"/>
            <a:ext cx="395296" cy="360000"/>
          </a:xfrm>
          <a:prstGeom prst="straightConnector1">
            <a:avLst/>
          </a:prstGeom>
          <a:noFill/>
          <a:ln w="9525" cap="flat" cmpd="sng">
            <a:solidFill>
              <a:schemeClr val="accent1"/>
            </a:solidFill>
            <a:prstDash val="solid"/>
            <a:round/>
            <a:headEnd type="none" w="sm" len="sm"/>
            <a:tailEnd type="triangle" w="med" len="med"/>
          </a:ln>
        </p:spPr>
      </p:cxnSp>
      <p:sp>
        <p:nvSpPr>
          <p:cNvPr id="272" name="Google Shape;272;p10"/>
          <p:cNvSpPr/>
          <p:nvPr/>
        </p:nvSpPr>
        <p:spPr>
          <a:xfrm>
            <a:off x="5966078" y="3045667"/>
            <a:ext cx="431400" cy="313612"/>
          </a:xfrm>
          <a:prstGeom prst="rect">
            <a:avLst/>
          </a:prstGeom>
          <a:blipFill rotWithShape="1">
            <a:blip r:embed="rId3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73" name="Google Shape;273;p10"/>
          <p:cNvSpPr/>
          <p:nvPr/>
        </p:nvSpPr>
        <p:spPr>
          <a:xfrm>
            <a:off x="6289198" y="2842094"/>
            <a:ext cx="462691" cy="276999"/>
          </a:xfrm>
          <a:prstGeom prst="rect">
            <a:avLst/>
          </a:prstGeom>
          <a:blipFill rotWithShape="1">
            <a:blip r:embed="rId3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74" name="Google Shape;274;p10"/>
          <p:cNvSpPr/>
          <p:nvPr/>
        </p:nvSpPr>
        <p:spPr>
          <a:xfrm rot="6910018">
            <a:off x="5928720" y="2432113"/>
            <a:ext cx="540000" cy="540000"/>
          </a:xfrm>
          <a:prstGeom prst="arc">
            <a:avLst>
              <a:gd name="adj1" fmla="val 13678064"/>
              <a:gd name="adj2" fmla="val 750689"/>
            </a:avLst>
          </a:prstGeom>
          <a:noFill/>
          <a:ln w="9525" cap="flat" cmpd="sng">
            <a:solidFill>
              <a:srgbClr val="EE6800"/>
            </a:solidFill>
            <a:prstDash val="solid"/>
            <a:round/>
            <a:headEnd type="stealth" w="med" len="med"/>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75" name="Google Shape;275;p10"/>
          <p:cNvSpPr/>
          <p:nvPr/>
        </p:nvSpPr>
        <p:spPr>
          <a:xfrm>
            <a:off x="6875558" y="4111288"/>
            <a:ext cx="1659109" cy="689997"/>
          </a:xfrm>
          <a:prstGeom prst="rect">
            <a:avLst/>
          </a:prstGeom>
          <a:blipFill rotWithShape="1">
            <a:blip r:embed="rId3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276" name="Google Shape;276;p10"/>
          <p:cNvCxnSpPr/>
          <p:nvPr/>
        </p:nvCxnSpPr>
        <p:spPr>
          <a:xfrm rot="10800000" flipH="1">
            <a:off x="3420230" y="2719620"/>
            <a:ext cx="535958" cy="522316"/>
          </a:xfrm>
          <a:prstGeom prst="straightConnector1">
            <a:avLst/>
          </a:prstGeom>
          <a:noFill/>
          <a:ln w="9525" cap="flat" cmpd="sng">
            <a:solidFill>
              <a:srgbClr val="0070C0"/>
            </a:solidFill>
            <a:prstDash val="dash"/>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blinds(horizontal)">
                                      <p:cBhvr>
                                        <p:cTn id="7" dur="500"/>
                                        <p:tgtEl>
                                          <p:spTgt spid="2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blinds(horizontal)">
                                      <p:cBhvr>
                                        <p:cTn id="10" dur="500"/>
                                        <p:tgtEl>
                                          <p:spTgt spid="2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blinds(horizontal)">
                                      <p:cBhvr>
                                        <p:cTn id="13" dur="500"/>
                                        <p:tgtEl>
                                          <p:spTgt spid="22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65"/>
                                        </p:tgtEl>
                                        <p:attrNameLst>
                                          <p:attrName>style.visibility</p:attrName>
                                        </p:attrNameLst>
                                      </p:cBhvr>
                                      <p:to>
                                        <p:strVal val="visible"/>
                                      </p:to>
                                    </p:set>
                                    <p:animEffect transition="in" filter="blinds(horizontal)">
                                      <p:cBhvr>
                                        <p:cTn id="18" dur="500"/>
                                        <p:tgtEl>
                                          <p:spTgt spid="26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66"/>
                                        </p:tgtEl>
                                        <p:attrNameLst>
                                          <p:attrName>style.visibility</p:attrName>
                                        </p:attrNameLst>
                                      </p:cBhvr>
                                      <p:to>
                                        <p:strVal val="visible"/>
                                      </p:to>
                                    </p:set>
                                    <p:animEffect transition="in" filter="blinds(horizontal)">
                                      <p:cBhvr>
                                        <p:cTn id="21" dur="500"/>
                                        <p:tgtEl>
                                          <p:spTgt spid="266"/>
                                        </p:tgtEl>
                                      </p:cBhvr>
                                    </p:animEffect>
                                  </p:childTnLst>
                                </p:cTn>
                              </p:par>
                              <p:par>
                                <p:cTn id="22" presetID="3" presetClass="entr" presetSubtype="10" fill="hold" nodeType="withEffect">
                                  <p:stCondLst>
                                    <p:cond delay="0"/>
                                  </p:stCondLst>
                                  <p:childTnLst>
                                    <p:set>
                                      <p:cBhvr>
                                        <p:cTn id="23" dur="1" fill="hold">
                                          <p:stCondLst>
                                            <p:cond delay="0"/>
                                          </p:stCondLst>
                                        </p:cTn>
                                        <p:tgtEl>
                                          <p:spTgt spid="269"/>
                                        </p:tgtEl>
                                        <p:attrNameLst>
                                          <p:attrName>style.visibility</p:attrName>
                                        </p:attrNameLst>
                                      </p:cBhvr>
                                      <p:to>
                                        <p:strVal val="visible"/>
                                      </p:to>
                                    </p:set>
                                    <p:animEffect transition="in" filter="blinds(horizontal)">
                                      <p:cBhvr>
                                        <p:cTn id="24" dur="500"/>
                                        <p:tgtEl>
                                          <p:spTgt spid="26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70"/>
                                        </p:tgtEl>
                                        <p:attrNameLst>
                                          <p:attrName>style.visibility</p:attrName>
                                        </p:attrNameLst>
                                      </p:cBhvr>
                                      <p:to>
                                        <p:strVal val="visible"/>
                                      </p:to>
                                    </p:set>
                                    <p:animEffect transition="in" filter="blinds(horizontal)">
                                      <p:cBhvr>
                                        <p:cTn id="27" dur="500"/>
                                        <p:tgtEl>
                                          <p:spTgt spid="270"/>
                                        </p:tgtEl>
                                      </p:cBhvr>
                                    </p:animEffect>
                                  </p:childTnLst>
                                </p:cTn>
                              </p:par>
                              <p:par>
                                <p:cTn id="28" presetID="3" presetClass="entr" presetSubtype="10" fill="hold" nodeType="withEffect">
                                  <p:stCondLst>
                                    <p:cond delay="0"/>
                                  </p:stCondLst>
                                  <p:childTnLst>
                                    <p:set>
                                      <p:cBhvr>
                                        <p:cTn id="29" dur="1" fill="hold">
                                          <p:stCondLst>
                                            <p:cond delay="0"/>
                                          </p:stCondLst>
                                        </p:cTn>
                                        <p:tgtEl>
                                          <p:spTgt spid="271"/>
                                        </p:tgtEl>
                                        <p:attrNameLst>
                                          <p:attrName>style.visibility</p:attrName>
                                        </p:attrNameLst>
                                      </p:cBhvr>
                                      <p:to>
                                        <p:strVal val="visible"/>
                                      </p:to>
                                    </p:set>
                                    <p:animEffect transition="in" filter="blinds(horizontal)">
                                      <p:cBhvr>
                                        <p:cTn id="30" dur="500"/>
                                        <p:tgtEl>
                                          <p:spTgt spid="27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2"/>
                                        </p:tgtEl>
                                        <p:attrNameLst>
                                          <p:attrName>style.visibility</p:attrName>
                                        </p:attrNameLst>
                                      </p:cBhvr>
                                      <p:to>
                                        <p:strVal val="visible"/>
                                      </p:to>
                                    </p:set>
                                    <p:animEffect transition="in" filter="blinds(horizontal)">
                                      <p:cBhvr>
                                        <p:cTn id="33" dur="500"/>
                                        <p:tgtEl>
                                          <p:spTgt spid="27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73"/>
                                        </p:tgtEl>
                                        <p:attrNameLst>
                                          <p:attrName>style.visibility</p:attrName>
                                        </p:attrNameLst>
                                      </p:cBhvr>
                                      <p:to>
                                        <p:strVal val="visible"/>
                                      </p:to>
                                    </p:set>
                                    <p:animEffect transition="in" filter="blinds(horizontal)">
                                      <p:cBhvr>
                                        <p:cTn id="36" dur="500"/>
                                        <p:tgtEl>
                                          <p:spTgt spid="27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4"/>
                                        </p:tgtEl>
                                        <p:attrNameLst>
                                          <p:attrName>style.visibility</p:attrName>
                                        </p:attrNameLst>
                                      </p:cBhvr>
                                      <p:to>
                                        <p:strVal val="visible"/>
                                      </p:to>
                                    </p:set>
                                    <p:animEffect transition="in" filter="blinds(horizontal)">
                                      <p:cBhvr>
                                        <p:cTn id="39" dur="500"/>
                                        <p:tgtEl>
                                          <p:spTgt spid="27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60"/>
                                        </p:tgtEl>
                                        <p:attrNameLst>
                                          <p:attrName>style.visibility</p:attrName>
                                        </p:attrNameLst>
                                      </p:cBhvr>
                                      <p:to>
                                        <p:strVal val="visible"/>
                                      </p:to>
                                    </p:set>
                                    <p:animEffect transition="in" filter="blinds(horizontal)">
                                      <p:cBhvr>
                                        <p:cTn id="44" dur="500"/>
                                        <p:tgtEl>
                                          <p:spTgt spid="260"/>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61"/>
                                        </p:tgtEl>
                                        <p:attrNameLst>
                                          <p:attrName>style.visibility</p:attrName>
                                        </p:attrNameLst>
                                      </p:cBhvr>
                                      <p:to>
                                        <p:strVal val="visible"/>
                                      </p:to>
                                    </p:set>
                                    <p:animEffect transition="in" filter="blinds(horizontal)">
                                      <p:cBhvr>
                                        <p:cTn id="47" dur="500"/>
                                        <p:tgtEl>
                                          <p:spTgt spid="261"/>
                                        </p:tgtEl>
                                      </p:cBhvr>
                                    </p:animEffect>
                                  </p:childTnLst>
                                </p:cTn>
                              </p:par>
                              <p:par>
                                <p:cTn id="48" presetID="3" presetClass="entr" presetSubtype="10" fill="hold" nodeType="withEffect">
                                  <p:stCondLst>
                                    <p:cond delay="0"/>
                                  </p:stCondLst>
                                  <p:childTnLst>
                                    <p:set>
                                      <p:cBhvr>
                                        <p:cTn id="49" dur="1" fill="hold">
                                          <p:stCondLst>
                                            <p:cond delay="0"/>
                                          </p:stCondLst>
                                        </p:cTn>
                                        <p:tgtEl>
                                          <p:spTgt spid="262"/>
                                        </p:tgtEl>
                                        <p:attrNameLst>
                                          <p:attrName>style.visibility</p:attrName>
                                        </p:attrNameLst>
                                      </p:cBhvr>
                                      <p:to>
                                        <p:strVal val="visible"/>
                                      </p:to>
                                    </p:set>
                                    <p:animEffect transition="in" filter="blinds(horizontal)">
                                      <p:cBhvr>
                                        <p:cTn id="50" dur="500"/>
                                        <p:tgtEl>
                                          <p:spTgt spid="262"/>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63"/>
                                        </p:tgtEl>
                                        <p:attrNameLst>
                                          <p:attrName>style.visibility</p:attrName>
                                        </p:attrNameLst>
                                      </p:cBhvr>
                                      <p:to>
                                        <p:strVal val="visible"/>
                                      </p:to>
                                    </p:set>
                                    <p:animEffect transition="in" filter="blinds(horizontal)">
                                      <p:cBhvr>
                                        <p:cTn id="53" dur="500"/>
                                        <p:tgtEl>
                                          <p:spTgt spid="263"/>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64"/>
                                        </p:tgtEl>
                                        <p:attrNameLst>
                                          <p:attrName>style.visibility</p:attrName>
                                        </p:attrNameLst>
                                      </p:cBhvr>
                                      <p:to>
                                        <p:strVal val="visible"/>
                                      </p:to>
                                    </p:set>
                                    <p:animEffect transition="in" filter="blinds(horizontal)">
                                      <p:cBhvr>
                                        <p:cTn id="56" dur="500"/>
                                        <p:tgtEl>
                                          <p:spTgt spid="264"/>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67"/>
                                        </p:tgtEl>
                                        <p:attrNameLst>
                                          <p:attrName>style.visibility</p:attrName>
                                        </p:attrNameLst>
                                      </p:cBhvr>
                                      <p:to>
                                        <p:strVal val="visible"/>
                                      </p:to>
                                    </p:set>
                                    <p:animEffect transition="in" filter="blinds(horizontal)">
                                      <p:cBhvr>
                                        <p:cTn id="59" dur="500"/>
                                        <p:tgtEl>
                                          <p:spTgt spid="26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68"/>
                                        </p:tgtEl>
                                        <p:attrNameLst>
                                          <p:attrName>style.visibility</p:attrName>
                                        </p:attrNameLst>
                                      </p:cBhvr>
                                      <p:to>
                                        <p:strVal val="visible"/>
                                      </p:to>
                                    </p:set>
                                    <p:animEffect transition="in" filter="blinds(horizontal)">
                                      <p:cBhvr>
                                        <p:cTn id="62" dur="500"/>
                                        <p:tgtEl>
                                          <p:spTgt spid="268"/>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75"/>
                                        </p:tgtEl>
                                        <p:attrNameLst>
                                          <p:attrName>style.visibility</p:attrName>
                                        </p:attrNameLst>
                                      </p:cBhvr>
                                      <p:to>
                                        <p:strVal val="visible"/>
                                      </p:to>
                                    </p:set>
                                    <p:animEffect transition="in" filter="blinds(horizontal)">
                                      <p:cBhvr>
                                        <p:cTn id="65"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4" grpId="0" animBg="1"/>
      <p:bldP spid="261" grpId="0" animBg="1"/>
      <p:bldP spid="263" grpId="0" animBg="1"/>
      <p:bldP spid="264" grpId="0" animBg="1"/>
      <p:bldP spid="265" grpId="0" animBg="1"/>
      <p:bldP spid="266" grpId="0" animBg="1"/>
      <p:bldP spid="267" grpId="0" animBg="1"/>
      <p:bldP spid="268" grpId="0" animBg="1"/>
      <p:bldP spid="270" grpId="0" animBg="1"/>
      <p:bldP spid="272" grpId="0" animBg="1"/>
      <p:bldP spid="273" grpId="0" animBg="1"/>
      <p:bldP spid="274" grpId="0" animBg="1"/>
      <p:bldP spid="27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
        <p:nvSpPr>
          <p:cNvPr id="282" name="Google Shape;282;p11"/>
          <p:cNvSpPr txBox="1">
            <a:spLocks noGrp="1"/>
          </p:cNvSpPr>
          <p:nvPr>
            <p:ph type="title"/>
          </p:nvPr>
        </p:nvSpPr>
        <p:spPr>
          <a:xfrm>
            <a:off x="261206" y="0"/>
            <a:ext cx="3377432"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Rotation Matrix</a:t>
            </a:r>
            <a:endParaRPr sz="2800"/>
          </a:p>
        </p:txBody>
      </p:sp>
      <p:pic>
        <p:nvPicPr>
          <p:cNvPr id="283" name="Google Shape;283;p11"/>
          <p:cNvPicPr preferRelativeResize="0"/>
          <p:nvPr/>
        </p:nvPicPr>
        <p:blipFill rotWithShape="1">
          <a:blip r:embed="rId3">
            <a:alphaModFix/>
          </a:blip>
          <a:srcRect/>
          <a:stretch/>
        </p:blipFill>
        <p:spPr>
          <a:xfrm>
            <a:off x="548902" y="885579"/>
            <a:ext cx="4522615" cy="785566"/>
          </a:xfrm>
          <a:prstGeom prst="rect">
            <a:avLst/>
          </a:prstGeom>
          <a:noFill/>
          <a:ln>
            <a:noFill/>
          </a:ln>
        </p:spPr>
      </p:pic>
      <p:cxnSp>
        <p:nvCxnSpPr>
          <p:cNvPr id="284" name="Google Shape;284;p11"/>
          <p:cNvCxnSpPr/>
          <p:nvPr/>
        </p:nvCxnSpPr>
        <p:spPr>
          <a:xfrm>
            <a:off x="457637" y="1671145"/>
            <a:ext cx="7859652" cy="0"/>
          </a:xfrm>
          <a:prstGeom prst="straightConnector1">
            <a:avLst/>
          </a:prstGeom>
          <a:noFill/>
          <a:ln w="9525" cap="flat" cmpd="sng">
            <a:solidFill>
              <a:srgbClr val="EE6800"/>
            </a:solidFill>
            <a:prstDash val="solid"/>
            <a:round/>
            <a:headEnd type="none" w="sm" len="sm"/>
            <a:tailEnd type="none" w="sm" len="sm"/>
          </a:ln>
        </p:spPr>
      </p:cxnSp>
      <p:grpSp>
        <p:nvGrpSpPr>
          <p:cNvPr id="285" name="Google Shape;285;p11"/>
          <p:cNvGrpSpPr/>
          <p:nvPr/>
        </p:nvGrpSpPr>
        <p:grpSpPr>
          <a:xfrm>
            <a:off x="697164" y="1756786"/>
            <a:ext cx="1773346" cy="1069784"/>
            <a:chOff x="299296" y="1673024"/>
            <a:chExt cx="1773346" cy="1069784"/>
          </a:xfrm>
        </p:grpSpPr>
        <p:grpSp>
          <p:nvGrpSpPr>
            <p:cNvPr id="286" name="Google Shape;286;p11"/>
            <p:cNvGrpSpPr/>
            <p:nvPr/>
          </p:nvGrpSpPr>
          <p:grpSpPr>
            <a:xfrm>
              <a:off x="313720" y="1673024"/>
              <a:ext cx="1023238" cy="1035079"/>
              <a:chOff x="5437540" y="3706501"/>
              <a:chExt cx="1023238" cy="1035079"/>
            </a:xfrm>
          </p:grpSpPr>
          <p:cxnSp>
            <p:nvCxnSpPr>
              <p:cNvPr id="287" name="Google Shape;287;p11"/>
              <p:cNvCxnSpPr/>
              <p:nvPr/>
            </p:nvCxnSpPr>
            <p:spPr>
              <a:xfrm flipH="1">
                <a:off x="5759484" y="4016759"/>
                <a:ext cx="395294" cy="360000"/>
              </a:xfrm>
              <a:prstGeom prst="straightConnector1">
                <a:avLst/>
              </a:prstGeom>
              <a:noFill/>
              <a:ln w="9525" cap="flat" cmpd="sng">
                <a:solidFill>
                  <a:srgbClr val="000000"/>
                </a:solidFill>
                <a:prstDash val="solid"/>
                <a:round/>
                <a:headEnd type="none" w="sm" len="sm"/>
                <a:tailEnd type="triangle" w="med" len="med"/>
              </a:ln>
            </p:spPr>
          </p:cxnSp>
          <p:sp>
            <p:nvSpPr>
              <p:cNvPr id="288" name="Google Shape;288;p11"/>
              <p:cNvSpPr/>
              <p:nvPr/>
            </p:nvSpPr>
            <p:spPr>
              <a:xfrm>
                <a:off x="5437540" y="4004889"/>
                <a:ext cx="428259" cy="31361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289" name="Google Shape;289;p11"/>
              <p:cNvCxnSpPr/>
              <p:nvPr/>
            </p:nvCxnSpPr>
            <p:spPr>
              <a:xfrm rot="-1509230" flipH="1">
                <a:off x="5856726" y="4089718"/>
                <a:ext cx="395296" cy="360000"/>
              </a:xfrm>
              <a:prstGeom prst="straightConnector1">
                <a:avLst/>
              </a:prstGeom>
              <a:noFill/>
              <a:ln w="9525" cap="flat" cmpd="sng">
                <a:solidFill>
                  <a:schemeClr val="accent1"/>
                </a:solidFill>
                <a:prstDash val="solid"/>
                <a:round/>
                <a:headEnd type="none" w="sm" len="sm"/>
                <a:tailEnd type="triangle" w="med" len="med"/>
              </a:ln>
            </p:spPr>
          </p:cxnSp>
          <p:sp>
            <p:nvSpPr>
              <p:cNvPr id="290" name="Google Shape;290;p11"/>
              <p:cNvSpPr/>
              <p:nvPr/>
            </p:nvSpPr>
            <p:spPr>
              <a:xfrm>
                <a:off x="5991335" y="4427968"/>
                <a:ext cx="431400" cy="31361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91" name="Google Shape;291;p11"/>
              <p:cNvSpPr/>
              <p:nvPr/>
            </p:nvSpPr>
            <p:spPr>
              <a:xfrm rot="10800000">
                <a:off x="5848778" y="3706501"/>
                <a:ext cx="612000" cy="612000"/>
              </a:xfrm>
              <a:prstGeom prst="arc">
                <a:avLst>
                  <a:gd name="adj1" fmla="val 17267477"/>
                  <a:gd name="adj2" fmla="val 19166010"/>
                </a:avLst>
              </a:prstGeom>
              <a:noFill/>
              <a:ln w="9525" cap="flat" cmpd="sng">
                <a:solidFill>
                  <a:srgbClr val="EE6800"/>
                </a:solidFill>
                <a:prstDash val="solid"/>
                <a:round/>
                <a:headEnd type="stealth" w="med" len="med"/>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92" name="Google Shape;292;p11"/>
              <p:cNvSpPr/>
              <p:nvPr/>
            </p:nvSpPr>
            <p:spPr>
              <a:xfrm>
                <a:off x="5778304" y="4213210"/>
                <a:ext cx="420884" cy="24622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grpSp>
          <p:nvGrpSpPr>
            <p:cNvPr id="293" name="Google Shape;293;p11"/>
            <p:cNvGrpSpPr/>
            <p:nvPr/>
          </p:nvGrpSpPr>
          <p:grpSpPr>
            <a:xfrm>
              <a:off x="299296" y="1814251"/>
              <a:ext cx="1773346" cy="928557"/>
              <a:chOff x="299296" y="1814251"/>
              <a:chExt cx="1773346" cy="928557"/>
            </a:xfrm>
          </p:grpSpPr>
          <p:sp>
            <p:nvSpPr>
              <p:cNvPr id="294" name="Google Shape;294;p11"/>
              <p:cNvSpPr/>
              <p:nvPr/>
            </p:nvSpPr>
            <p:spPr>
              <a:xfrm>
                <a:off x="1252906" y="1997012"/>
                <a:ext cx="765979" cy="31361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95" name="Google Shape;295;p11"/>
              <p:cNvSpPr/>
              <p:nvPr/>
            </p:nvSpPr>
            <p:spPr>
              <a:xfrm>
                <a:off x="299296" y="1814251"/>
                <a:ext cx="1773346" cy="928557"/>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96" name="Google Shape;296;p11"/>
          <p:cNvSpPr/>
          <p:nvPr/>
        </p:nvSpPr>
        <p:spPr>
          <a:xfrm>
            <a:off x="697164" y="4007838"/>
            <a:ext cx="1773346" cy="1135662"/>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97" name="Google Shape;297;p11"/>
          <p:cNvCxnSpPr/>
          <p:nvPr/>
        </p:nvCxnSpPr>
        <p:spPr>
          <a:xfrm>
            <a:off x="4288310" y="985314"/>
            <a:ext cx="621998" cy="890174"/>
          </a:xfrm>
          <a:prstGeom prst="straightConnector1">
            <a:avLst/>
          </a:prstGeom>
          <a:noFill/>
          <a:ln w="9525" cap="flat" cmpd="sng">
            <a:solidFill>
              <a:srgbClr val="EE6800"/>
            </a:solidFill>
            <a:prstDash val="solid"/>
            <a:round/>
            <a:headEnd type="none" w="sm" len="sm"/>
            <a:tailEnd type="triangle" w="med" len="med"/>
          </a:ln>
        </p:spPr>
      </p:cxnSp>
      <p:sp>
        <p:nvSpPr>
          <p:cNvPr id="298" name="Google Shape;298;p11"/>
          <p:cNvSpPr/>
          <p:nvPr/>
        </p:nvSpPr>
        <p:spPr>
          <a:xfrm>
            <a:off x="2973545" y="885579"/>
            <a:ext cx="633403" cy="245206"/>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11"/>
          <p:cNvSpPr/>
          <p:nvPr/>
        </p:nvSpPr>
        <p:spPr>
          <a:xfrm>
            <a:off x="2983964" y="1150138"/>
            <a:ext cx="633403" cy="245206"/>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11"/>
          <p:cNvSpPr/>
          <p:nvPr/>
        </p:nvSpPr>
        <p:spPr>
          <a:xfrm>
            <a:off x="2983963" y="1410787"/>
            <a:ext cx="633403" cy="245206"/>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01" name="Google Shape;301;p11"/>
          <p:cNvCxnSpPr/>
          <p:nvPr/>
        </p:nvCxnSpPr>
        <p:spPr>
          <a:xfrm flipH="1">
            <a:off x="2397611" y="1236893"/>
            <a:ext cx="575934" cy="1735866"/>
          </a:xfrm>
          <a:prstGeom prst="straightConnector1">
            <a:avLst/>
          </a:prstGeom>
          <a:noFill/>
          <a:ln w="9525" cap="flat" cmpd="sng">
            <a:solidFill>
              <a:srgbClr val="EE6800"/>
            </a:solidFill>
            <a:prstDash val="solid"/>
            <a:round/>
            <a:headEnd type="none" w="sm" len="sm"/>
            <a:tailEnd type="triangle" w="med" len="med"/>
          </a:ln>
        </p:spPr>
      </p:cxnSp>
      <p:cxnSp>
        <p:nvCxnSpPr>
          <p:cNvPr id="302" name="Google Shape;302;p11"/>
          <p:cNvCxnSpPr/>
          <p:nvPr/>
        </p:nvCxnSpPr>
        <p:spPr>
          <a:xfrm flipH="1">
            <a:off x="2397612" y="1627718"/>
            <a:ext cx="849009" cy="2380120"/>
          </a:xfrm>
          <a:prstGeom prst="straightConnector1">
            <a:avLst/>
          </a:prstGeom>
          <a:noFill/>
          <a:ln w="9525" cap="flat" cmpd="sng">
            <a:solidFill>
              <a:srgbClr val="EE6800"/>
            </a:solidFill>
            <a:prstDash val="solid"/>
            <a:round/>
            <a:headEnd type="none" w="sm" len="sm"/>
            <a:tailEnd type="triangle" w="med" len="med"/>
          </a:ln>
        </p:spPr>
      </p:cxnSp>
      <p:grpSp>
        <p:nvGrpSpPr>
          <p:cNvPr id="303" name="Google Shape;303;p11"/>
          <p:cNvGrpSpPr/>
          <p:nvPr/>
        </p:nvGrpSpPr>
        <p:grpSpPr>
          <a:xfrm>
            <a:off x="654470" y="2880172"/>
            <a:ext cx="1838274" cy="1021144"/>
            <a:chOff x="654470" y="2880172"/>
            <a:chExt cx="1838274" cy="1021144"/>
          </a:xfrm>
        </p:grpSpPr>
        <p:grpSp>
          <p:nvGrpSpPr>
            <p:cNvPr id="304" name="Google Shape;304;p11"/>
            <p:cNvGrpSpPr/>
            <p:nvPr/>
          </p:nvGrpSpPr>
          <p:grpSpPr>
            <a:xfrm>
              <a:off x="654470" y="2972759"/>
              <a:ext cx="1838274" cy="928557"/>
              <a:chOff x="654470" y="2972759"/>
              <a:chExt cx="1838274" cy="928557"/>
            </a:xfrm>
          </p:grpSpPr>
          <p:sp>
            <p:nvSpPr>
              <p:cNvPr id="305" name="Google Shape;305;p11"/>
              <p:cNvSpPr/>
              <p:nvPr/>
            </p:nvSpPr>
            <p:spPr>
              <a:xfrm>
                <a:off x="697164" y="2972759"/>
                <a:ext cx="1773346" cy="928557"/>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11"/>
              <p:cNvSpPr/>
              <p:nvPr/>
            </p:nvSpPr>
            <p:spPr>
              <a:xfrm>
                <a:off x="1756325" y="2995601"/>
                <a:ext cx="736419" cy="31361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307" name="Google Shape;307;p11"/>
              <p:cNvCxnSpPr/>
              <p:nvPr/>
            </p:nvCxnSpPr>
            <p:spPr>
              <a:xfrm>
                <a:off x="1010288" y="3168390"/>
                <a:ext cx="530636" cy="0"/>
              </a:xfrm>
              <a:prstGeom prst="straightConnector1">
                <a:avLst/>
              </a:prstGeom>
              <a:noFill/>
              <a:ln w="9525" cap="flat" cmpd="sng">
                <a:solidFill>
                  <a:srgbClr val="000000"/>
                </a:solidFill>
                <a:prstDash val="solid"/>
                <a:round/>
                <a:headEnd type="none" w="sm" len="sm"/>
                <a:tailEnd type="triangle" w="med" len="med"/>
              </a:ln>
            </p:spPr>
          </p:cxnSp>
          <p:sp>
            <p:nvSpPr>
              <p:cNvPr id="308" name="Google Shape;308;p11"/>
              <p:cNvSpPr/>
              <p:nvPr/>
            </p:nvSpPr>
            <p:spPr>
              <a:xfrm>
                <a:off x="1406845" y="3160040"/>
                <a:ext cx="398699" cy="31361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309" name="Google Shape;309;p11"/>
              <p:cNvCxnSpPr/>
              <p:nvPr/>
            </p:nvCxnSpPr>
            <p:spPr>
              <a:xfrm rot="-1509230" flipH="1">
                <a:off x="712236" y="3244665"/>
                <a:ext cx="395296" cy="360000"/>
              </a:xfrm>
              <a:prstGeom prst="straightConnector1">
                <a:avLst/>
              </a:prstGeom>
              <a:noFill/>
              <a:ln w="9525" cap="flat" cmpd="sng">
                <a:solidFill>
                  <a:schemeClr val="accent1"/>
                </a:solidFill>
                <a:prstDash val="solid"/>
                <a:round/>
                <a:headEnd type="none" w="sm" len="sm"/>
                <a:tailEnd type="triangle" w="med" len="med"/>
              </a:ln>
            </p:spPr>
          </p:cxnSp>
          <p:sp>
            <p:nvSpPr>
              <p:cNvPr id="310" name="Google Shape;310;p11"/>
              <p:cNvSpPr/>
              <p:nvPr/>
            </p:nvSpPr>
            <p:spPr>
              <a:xfrm>
                <a:off x="846845" y="3582915"/>
                <a:ext cx="431400" cy="313612"/>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11" name="Google Shape;311;p11"/>
              <p:cNvSpPr/>
              <p:nvPr/>
            </p:nvSpPr>
            <p:spPr>
              <a:xfrm>
                <a:off x="1169965" y="3379342"/>
                <a:ext cx="462691" cy="276999"/>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312" name="Google Shape;312;p11"/>
            <p:cNvSpPr/>
            <p:nvPr/>
          </p:nvSpPr>
          <p:spPr>
            <a:xfrm rot="6910018">
              <a:off x="809487" y="2969361"/>
              <a:ext cx="540000" cy="540000"/>
            </a:xfrm>
            <a:prstGeom prst="arc">
              <a:avLst>
                <a:gd name="adj1" fmla="val 13678064"/>
                <a:gd name="adj2" fmla="val 750689"/>
              </a:avLst>
            </a:prstGeom>
            <a:noFill/>
            <a:ln w="9525" cap="flat" cmpd="sng">
              <a:solidFill>
                <a:srgbClr val="EE6800"/>
              </a:solidFill>
              <a:prstDash val="solid"/>
              <a:round/>
              <a:headEnd type="stealth" w="med" len="med"/>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cxnSp>
        <p:nvCxnSpPr>
          <p:cNvPr id="313" name="Google Shape;313;p11"/>
          <p:cNvCxnSpPr/>
          <p:nvPr/>
        </p:nvCxnSpPr>
        <p:spPr>
          <a:xfrm rot="10800000">
            <a:off x="1350316" y="4145425"/>
            <a:ext cx="0" cy="503999"/>
          </a:xfrm>
          <a:prstGeom prst="straightConnector1">
            <a:avLst/>
          </a:prstGeom>
          <a:noFill/>
          <a:ln w="9525" cap="flat" cmpd="sng">
            <a:solidFill>
              <a:srgbClr val="000000"/>
            </a:solidFill>
            <a:prstDash val="solid"/>
            <a:round/>
            <a:headEnd type="none" w="sm" len="sm"/>
            <a:tailEnd type="triangle" w="med" len="med"/>
          </a:ln>
        </p:spPr>
      </p:cxnSp>
      <p:sp>
        <p:nvSpPr>
          <p:cNvPr id="314" name="Google Shape;314;p11"/>
          <p:cNvSpPr/>
          <p:nvPr/>
        </p:nvSpPr>
        <p:spPr>
          <a:xfrm>
            <a:off x="994497" y="3977662"/>
            <a:ext cx="421269" cy="313676"/>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315" name="Google Shape;315;p11"/>
          <p:cNvCxnSpPr/>
          <p:nvPr/>
        </p:nvCxnSpPr>
        <p:spPr>
          <a:xfrm rot="-1509230" flipH="1">
            <a:off x="1052264" y="4725700"/>
            <a:ext cx="395296" cy="360000"/>
          </a:xfrm>
          <a:prstGeom prst="straightConnector1">
            <a:avLst/>
          </a:prstGeom>
          <a:noFill/>
          <a:ln w="9525" cap="flat" cmpd="sng">
            <a:solidFill>
              <a:schemeClr val="accent1"/>
            </a:solidFill>
            <a:prstDash val="solid"/>
            <a:round/>
            <a:headEnd type="none" w="sm" len="sm"/>
            <a:tailEnd type="triangle" w="med" len="med"/>
          </a:ln>
        </p:spPr>
      </p:cxnSp>
      <p:sp>
        <p:nvSpPr>
          <p:cNvPr id="316" name="Google Shape;316;p11"/>
          <p:cNvSpPr/>
          <p:nvPr/>
        </p:nvSpPr>
        <p:spPr>
          <a:xfrm>
            <a:off x="846845" y="4674969"/>
            <a:ext cx="431400" cy="313612"/>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17" name="Google Shape;317;p11"/>
          <p:cNvSpPr/>
          <p:nvPr/>
        </p:nvSpPr>
        <p:spPr>
          <a:xfrm>
            <a:off x="721626" y="4371484"/>
            <a:ext cx="461088" cy="276999"/>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18" name="Google Shape;318;p11"/>
          <p:cNvSpPr/>
          <p:nvPr/>
        </p:nvSpPr>
        <p:spPr>
          <a:xfrm rot="-6892987">
            <a:off x="1148337" y="4277156"/>
            <a:ext cx="540000" cy="540000"/>
          </a:xfrm>
          <a:prstGeom prst="arc">
            <a:avLst>
              <a:gd name="adj1" fmla="val 13678064"/>
              <a:gd name="adj2" fmla="val 750689"/>
            </a:avLst>
          </a:prstGeom>
          <a:noFill/>
          <a:ln w="9525" cap="flat" cmpd="sng">
            <a:solidFill>
              <a:srgbClr val="EE6800"/>
            </a:solidFill>
            <a:prstDash val="solid"/>
            <a:round/>
            <a:headEnd type="stealth" w="med" len="med"/>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19" name="Google Shape;319;p11"/>
          <p:cNvSpPr/>
          <p:nvPr/>
        </p:nvSpPr>
        <p:spPr>
          <a:xfrm>
            <a:off x="1753204" y="4371484"/>
            <a:ext cx="758990" cy="313676"/>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20" name="Google Shape;320;p11"/>
          <p:cNvSpPr/>
          <p:nvPr/>
        </p:nvSpPr>
        <p:spPr>
          <a:xfrm>
            <a:off x="3418866" y="1894646"/>
            <a:ext cx="1773346" cy="928557"/>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1" name="Google Shape;321;p11"/>
          <p:cNvSpPr/>
          <p:nvPr/>
        </p:nvSpPr>
        <p:spPr>
          <a:xfrm>
            <a:off x="3427809" y="3977437"/>
            <a:ext cx="1773346" cy="1135662"/>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1"/>
          <p:cNvSpPr/>
          <p:nvPr/>
        </p:nvSpPr>
        <p:spPr>
          <a:xfrm>
            <a:off x="3418866" y="2972758"/>
            <a:ext cx="1773346" cy="928557"/>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1"/>
          <p:cNvSpPr/>
          <p:nvPr/>
        </p:nvSpPr>
        <p:spPr>
          <a:xfrm>
            <a:off x="6050614" y="1894646"/>
            <a:ext cx="1773346" cy="928557"/>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1"/>
          <p:cNvSpPr/>
          <p:nvPr/>
        </p:nvSpPr>
        <p:spPr>
          <a:xfrm>
            <a:off x="6059557" y="3977437"/>
            <a:ext cx="1773346" cy="1135662"/>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1"/>
          <p:cNvSpPr/>
          <p:nvPr/>
        </p:nvSpPr>
        <p:spPr>
          <a:xfrm>
            <a:off x="6050614" y="2972758"/>
            <a:ext cx="1773346" cy="928557"/>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26" name="Google Shape;326;p11"/>
          <p:cNvCxnSpPr/>
          <p:nvPr/>
        </p:nvCxnSpPr>
        <p:spPr>
          <a:xfrm rot="-1509230">
            <a:off x="3971213" y="2235918"/>
            <a:ext cx="503999" cy="0"/>
          </a:xfrm>
          <a:prstGeom prst="straightConnector1">
            <a:avLst/>
          </a:prstGeom>
          <a:noFill/>
          <a:ln w="9525" cap="flat" cmpd="sng">
            <a:solidFill>
              <a:schemeClr val="accent1"/>
            </a:solidFill>
            <a:prstDash val="solid"/>
            <a:round/>
            <a:headEnd type="none" w="sm" len="sm"/>
            <a:tailEnd type="triangle" w="med" len="med"/>
          </a:ln>
        </p:spPr>
      </p:cxnSp>
      <p:sp>
        <p:nvSpPr>
          <p:cNvPr id="327" name="Google Shape;327;p11"/>
          <p:cNvSpPr/>
          <p:nvPr/>
        </p:nvSpPr>
        <p:spPr>
          <a:xfrm>
            <a:off x="4288310" y="1845426"/>
            <a:ext cx="411459" cy="313612"/>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328" name="Google Shape;328;p11"/>
          <p:cNvCxnSpPr/>
          <p:nvPr/>
        </p:nvCxnSpPr>
        <p:spPr>
          <a:xfrm rot="-1509230">
            <a:off x="3674489" y="3479500"/>
            <a:ext cx="503999" cy="0"/>
          </a:xfrm>
          <a:prstGeom prst="straightConnector1">
            <a:avLst/>
          </a:prstGeom>
          <a:noFill/>
          <a:ln w="9525" cap="flat" cmpd="sng">
            <a:solidFill>
              <a:schemeClr val="accent1"/>
            </a:solidFill>
            <a:prstDash val="solid"/>
            <a:round/>
            <a:headEnd type="none" w="sm" len="sm"/>
            <a:tailEnd type="triangle" w="med" len="med"/>
          </a:ln>
        </p:spPr>
      </p:cxnSp>
      <p:sp>
        <p:nvSpPr>
          <p:cNvPr id="329" name="Google Shape;329;p11"/>
          <p:cNvSpPr/>
          <p:nvPr/>
        </p:nvSpPr>
        <p:spPr>
          <a:xfrm>
            <a:off x="3991586" y="3089008"/>
            <a:ext cx="411459" cy="313612"/>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330" name="Google Shape;330;p11"/>
          <p:cNvCxnSpPr/>
          <p:nvPr/>
        </p:nvCxnSpPr>
        <p:spPr>
          <a:xfrm rot="-1509230">
            <a:off x="3843445" y="4697973"/>
            <a:ext cx="503999" cy="0"/>
          </a:xfrm>
          <a:prstGeom prst="straightConnector1">
            <a:avLst/>
          </a:prstGeom>
          <a:noFill/>
          <a:ln w="9525" cap="flat" cmpd="sng">
            <a:solidFill>
              <a:schemeClr val="accent1"/>
            </a:solidFill>
            <a:prstDash val="solid"/>
            <a:round/>
            <a:headEnd type="none" w="sm" len="sm"/>
            <a:tailEnd type="triangle" w="med" len="med"/>
          </a:ln>
        </p:spPr>
      </p:cxnSp>
      <p:sp>
        <p:nvSpPr>
          <p:cNvPr id="331" name="Google Shape;331;p11"/>
          <p:cNvSpPr/>
          <p:nvPr/>
        </p:nvSpPr>
        <p:spPr>
          <a:xfrm>
            <a:off x="4160542" y="4307481"/>
            <a:ext cx="411459" cy="313612"/>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332" name="Google Shape;332;p11"/>
          <p:cNvCxnSpPr/>
          <p:nvPr/>
        </p:nvCxnSpPr>
        <p:spPr>
          <a:xfrm flipH="1">
            <a:off x="3597099" y="2333148"/>
            <a:ext cx="395294" cy="360000"/>
          </a:xfrm>
          <a:prstGeom prst="straightConnector1">
            <a:avLst/>
          </a:prstGeom>
          <a:noFill/>
          <a:ln w="9525" cap="flat" cmpd="sng">
            <a:solidFill>
              <a:srgbClr val="000000"/>
            </a:solidFill>
            <a:prstDash val="solid"/>
            <a:round/>
            <a:headEnd type="none" w="sm" len="sm"/>
            <a:tailEnd type="triangle" w="med" len="med"/>
          </a:ln>
        </p:spPr>
      </p:cxnSp>
      <p:sp>
        <p:nvSpPr>
          <p:cNvPr id="333" name="Google Shape;333;p11"/>
          <p:cNvSpPr/>
          <p:nvPr/>
        </p:nvSpPr>
        <p:spPr>
          <a:xfrm>
            <a:off x="3410430" y="2308808"/>
            <a:ext cx="428259" cy="313612"/>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334" name="Google Shape;334;p11"/>
          <p:cNvCxnSpPr/>
          <p:nvPr/>
        </p:nvCxnSpPr>
        <p:spPr>
          <a:xfrm>
            <a:off x="3697831" y="3595095"/>
            <a:ext cx="530636" cy="0"/>
          </a:xfrm>
          <a:prstGeom prst="straightConnector1">
            <a:avLst/>
          </a:prstGeom>
          <a:noFill/>
          <a:ln w="9525" cap="flat" cmpd="sng">
            <a:solidFill>
              <a:srgbClr val="000000"/>
            </a:solidFill>
            <a:prstDash val="solid"/>
            <a:round/>
            <a:headEnd type="none" w="sm" len="sm"/>
            <a:tailEnd type="triangle" w="med" len="med"/>
          </a:ln>
        </p:spPr>
      </p:cxnSp>
      <p:sp>
        <p:nvSpPr>
          <p:cNvPr id="335" name="Google Shape;335;p11"/>
          <p:cNvSpPr/>
          <p:nvPr/>
        </p:nvSpPr>
        <p:spPr>
          <a:xfrm>
            <a:off x="4094388" y="3586745"/>
            <a:ext cx="398699" cy="313612"/>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336" name="Google Shape;336;p11"/>
          <p:cNvCxnSpPr/>
          <p:nvPr/>
        </p:nvCxnSpPr>
        <p:spPr>
          <a:xfrm rot="10800000">
            <a:off x="3867342" y="4301087"/>
            <a:ext cx="0" cy="503999"/>
          </a:xfrm>
          <a:prstGeom prst="straightConnector1">
            <a:avLst/>
          </a:prstGeom>
          <a:noFill/>
          <a:ln w="9525" cap="flat" cmpd="sng">
            <a:solidFill>
              <a:srgbClr val="000000"/>
            </a:solidFill>
            <a:prstDash val="solid"/>
            <a:round/>
            <a:headEnd type="none" w="sm" len="sm"/>
            <a:tailEnd type="triangle" w="med" len="med"/>
          </a:ln>
        </p:spPr>
      </p:cxnSp>
      <p:sp>
        <p:nvSpPr>
          <p:cNvPr id="337" name="Google Shape;337;p11"/>
          <p:cNvSpPr/>
          <p:nvPr/>
        </p:nvSpPr>
        <p:spPr>
          <a:xfrm>
            <a:off x="3511523" y="4133324"/>
            <a:ext cx="421269" cy="313676"/>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38" name="Google Shape;338;p11"/>
          <p:cNvSpPr/>
          <p:nvPr/>
        </p:nvSpPr>
        <p:spPr>
          <a:xfrm>
            <a:off x="4419481" y="2224286"/>
            <a:ext cx="736420" cy="313612"/>
          </a:xfrm>
          <a:prstGeom prst="rect">
            <a:avLst/>
          </a:prstGeom>
          <a:blipFill rotWithShape="1">
            <a:blip r:embed="rId2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39" name="Google Shape;339;p11"/>
          <p:cNvSpPr/>
          <p:nvPr/>
        </p:nvSpPr>
        <p:spPr>
          <a:xfrm>
            <a:off x="4419481" y="3283598"/>
            <a:ext cx="706860" cy="313612"/>
          </a:xfrm>
          <a:prstGeom prst="rect">
            <a:avLst/>
          </a:prstGeom>
          <a:blipFill rotWithShape="1">
            <a:blip r:embed="rId2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0" name="Google Shape;340;p11"/>
          <p:cNvSpPr/>
          <p:nvPr/>
        </p:nvSpPr>
        <p:spPr>
          <a:xfrm>
            <a:off x="4496990" y="4396280"/>
            <a:ext cx="729430" cy="313676"/>
          </a:xfrm>
          <a:prstGeom prst="rect">
            <a:avLst/>
          </a:prstGeom>
          <a:blipFill rotWithShape="1">
            <a:blip r:embed="rId2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1" name="Google Shape;341;p11"/>
          <p:cNvSpPr/>
          <p:nvPr/>
        </p:nvSpPr>
        <p:spPr>
          <a:xfrm>
            <a:off x="3638638" y="887634"/>
            <a:ext cx="633403" cy="245206"/>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11"/>
          <p:cNvSpPr/>
          <p:nvPr/>
        </p:nvSpPr>
        <p:spPr>
          <a:xfrm>
            <a:off x="3625225" y="1140971"/>
            <a:ext cx="633403" cy="245206"/>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 name="Google Shape;343;p11"/>
          <p:cNvSpPr/>
          <p:nvPr/>
        </p:nvSpPr>
        <p:spPr>
          <a:xfrm>
            <a:off x="3625225" y="1391838"/>
            <a:ext cx="633403" cy="245206"/>
          </a:xfrm>
          <a:prstGeom prst="roundRect">
            <a:avLst>
              <a:gd name="adj" fmla="val 16667"/>
            </a:avLst>
          </a:prstGeom>
          <a:no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44" name="Google Shape;344;p11"/>
          <p:cNvCxnSpPr/>
          <p:nvPr/>
        </p:nvCxnSpPr>
        <p:spPr>
          <a:xfrm>
            <a:off x="4239707" y="1224773"/>
            <a:ext cx="856282" cy="1759690"/>
          </a:xfrm>
          <a:prstGeom prst="straightConnector1">
            <a:avLst/>
          </a:prstGeom>
          <a:noFill/>
          <a:ln w="9525" cap="flat" cmpd="sng">
            <a:solidFill>
              <a:srgbClr val="EE6800"/>
            </a:solidFill>
            <a:prstDash val="solid"/>
            <a:round/>
            <a:headEnd type="none" w="sm" len="sm"/>
            <a:tailEnd type="triangle" w="med" len="med"/>
          </a:ln>
        </p:spPr>
      </p:cxnSp>
      <p:cxnSp>
        <p:nvCxnSpPr>
          <p:cNvPr id="345" name="Google Shape;345;p11"/>
          <p:cNvCxnSpPr/>
          <p:nvPr/>
        </p:nvCxnSpPr>
        <p:spPr>
          <a:xfrm flipH="1">
            <a:off x="2284666" y="940033"/>
            <a:ext cx="662603" cy="963486"/>
          </a:xfrm>
          <a:prstGeom prst="straightConnector1">
            <a:avLst/>
          </a:prstGeom>
          <a:noFill/>
          <a:ln w="9525" cap="flat" cmpd="sng">
            <a:solidFill>
              <a:srgbClr val="EE6800"/>
            </a:solidFill>
            <a:prstDash val="solid"/>
            <a:round/>
            <a:headEnd type="none" w="sm" len="sm"/>
            <a:tailEnd type="triangle" w="med" len="med"/>
          </a:ln>
        </p:spPr>
      </p:cxnSp>
      <p:sp>
        <p:nvSpPr>
          <p:cNvPr id="346" name="Google Shape;346;p11"/>
          <p:cNvSpPr/>
          <p:nvPr/>
        </p:nvSpPr>
        <p:spPr>
          <a:xfrm>
            <a:off x="7021784" y="4290162"/>
            <a:ext cx="752001" cy="313676"/>
          </a:xfrm>
          <a:prstGeom prst="rect">
            <a:avLst/>
          </a:prstGeom>
          <a:blipFill rotWithShape="1">
            <a:blip r:embed="rId2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7" name="Google Shape;347;p11"/>
          <p:cNvSpPr/>
          <p:nvPr/>
        </p:nvSpPr>
        <p:spPr>
          <a:xfrm>
            <a:off x="7008074" y="3275992"/>
            <a:ext cx="729430" cy="313676"/>
          </a:xfrm>
          <a:prstGeom prst="rect">
            <a:avLst/>
          </a:prstGeom>
          <a:blipFill rotWithShape="1">
            <a:blip r:embed="rId2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8" name="Google Shape;348;p11"/>
          <p:cNvSpPr/>
          <p:nvPr/>
        </p:nvSpPr>
        <p:spPr>
          <a:xfrm>
            <a:off x="7014795" y="2211948"/>
            <a:ext cx="758990" cy="313676"/>
          </a:xfrm>
          <a:prstGeom prst="rect">
            <a:avLst/>
          </a:prstGeom>
          <a:blipFill rotWithShape="1">
            <a:blip r:embed="rId2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sp>
        <p:nvSpPr>
          <p:cNvPr id="282" name="Google Shape;282;p11"/>
          <p:cNvSpPr txBox="1">
            <a:spLocks noGrp="1"/>
          </p:cNvSpPr>
          <p:nvPr>
            <p:ph type="title"/>
          </p:nvPr>
        </p:nvSpPr>
        <p:spPr>
          <a:xfrm>
            <a:off x="261206" y="0"/>
            <a:ext cx="3377432"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Rotation Matrix</a:t>
            </a:r>
            <a:endParaRPr sz="2800"/>
          </a:p>
        </p:txBody>
      </p:sp>
      <p:pic>
        <p:nvPicPr>
          <p:cNvPr id="283" name="Google Shape;283;p11"/>
          <p:cNvPicPr preferRelativeResize="0"/>
          <p:nvPr/>
        </p:nvPicPr>
        <p:blipFill rotWithShape="1">
          <a:blip r:embed="rId3">
            <a:alphaModFix/>
          </a:blip>
          <a:srcRect l="49922"/>
          <a:stretch/>
        </p:blipFill>
        <p:spPr>
          <a:xfrm>
            <a:off x="1143000" y="1586026"/>
            <a:ext cx="2264818" cy="785566"/>
          </a:xfrm>
          <a:prstGeom prst="rect">
            <a:avLst/>
          </a:prstGeom>
          <a:noFill/>
          <a:ln>
            <a:noFill/>
          </a:ln>
        </p:spPr>
      </p:pic>
      <p:sp>
        <p:nvSpPr>
          <p:cNvPr id="2" name="Rounded Rectangle 1">
            <a:extLst>
              <a:ext uri="{FF2B5EF4-FFF2-40B4-BE49-F238E27FC236}">
                <a16:creationId xmlns:a16="http://schemas.microsoft.com/office/drawing/2014/main" id="{170F0529-6E25-A443-8411-59BCF1090B4E}"/>
              </a:ext>
            </a:extLst>
          </p:cNvPr>
          <p:cNvSpPr/>
          <p:nvPr/>
        </p:nvSpPr>
        <p:spPr>
          <a:xfrm>
            <a:off x="1299838" y="1586026"/>
            <a:ext cx="330506" cy="280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73" name="Google Shape;283;p11">
            <a:extLst>
              <a:ext uri="{FF2B5EF4-FFF2-40B4-BE49-F238E27FC236}">
                <a16:creationId xmlns:a16="http://schemas.microsoft.com/office/drawing/2014/main" id="{C24F6A7A-FA8C-E243-AE52-B5830C8698BA}"/>
              </a:ext>
            </a:extLst>
          </p:cNvPr>
          <p:cNvPicPr preferRelativeResize="0"/>
          <p:nvPr/>
        </p:nvPicPr>
        <p:blipFill rotWithShape="1">
          <a:blip r:embed="rId3">
            <a:alphaModFix/>
          </a:blip>
          <a:srcRect l="49922"/>
          <a:stretch/>
        </p:blipFill>
        <p:spPr>
          <a:xfrm>
            <a:off x="1143000" y="2779826"/>
            <a:ext cx="2264818" cy="785566"/>
          </a:xfrm>
          <a:prstGeom prst="rect">
            <a:avLst/>
          </a:prstGeom>
          <a:noFill/>
          <a:ln>
            <a:noFill/>
          </a:ln>
        </p:spPr>
      </p:pic>
      <p:pic>
        <p:nvPicPr>
          <p:cNvPr id="75" name="Google Shape;283;p11">
            <a:extLst>
              <a:ext uri="{FF2B5EF4-FFF2-40B4-BE49-F238E27FC236}">
                <a16:creationId xmlns:a16="http://schemas.microsoft.com/office/drawing/2014/main" id="{1996A5DA-7EF5-224E-946F-2AED44CD5A59}"/>
              </a:ext>
            </a:extLst>
          </p:cNvPr>
          <p:cNvPicPr preferRelativeResize="0"/>
          <p:nvPr/>
        </p:nvPicPr>
        <p:blipFill rotWithShape="1">
          <a:blip r:embed="rId3">
            <a:alphaModFix/>
          </a:blip>
          <a:srcRect l="49922"/>
          <a:stretch/>
        </p:blipFill>
        <p:spPr>
          <a:xfrm>
            <a:off x="1198017" y="4172802"/>
            <a:ext cx="2264818" cy="785566"/>
          </a:xfrm>
          <a:prstGeom prst="rect">
            <a:avLst/>
          </a:prstGeom>
          <a:noFill/>
          <a:ln>
            <a:noFill/>
          </a:ln>
        </p:spPr>
      </p:pic>
      <p:sp>
        <p:nvSpPr>
          <p:cNvPr id="77" name="Rounded Rectangle 76">
            <a:extLst>
              <a:ext uri="{FF2B5EF4-FFF2-40B4-BE49-F238E27FC236}">
                <a16:creationId xmlns:a16="http://schemas.microsoft.com/office/drawing/2014/main" id="{13C744D8-60B6-0948-9991-98BFBAD7E952}"/>
              </a:ext>
            </a:extLst>
          </p:cNvPr>
          <p:cNvSpPr/>
          <p:nvPr/>
        </p:nvSpPr>
        <p:spPr>
          <a:xfrm rot="16200000">
            <a:off x="1655163" y="1561209"/>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622C4925-04F4-644D-8BC2-5CF592D899A4}"/>
                  </a:ext>
                </a:extLst>
              </p:cNvPr>
              <p:cNvSpPr/>
              <p:nvPr/>
            </p:nvSpPr>
            <p:spPr>
              <a:xfrm>
                <a:off x="391420" y="604836"/>
                <a:ext cx="1546514" cy="777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rPr>
                              </m:ctrlPr>
                            </m:mP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𝐴𝑥</m:t>
                                    </m:r>
                                  </m:sub>
                                </m:sSub>
                              </m:e>
                            </m:m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𝐴𝑦</m:t>
                                    </m:r>
                                  </m:sub>
                                </m:sSub>
                              </m:e>
                            </m:m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𝐴𝑧</m:t>
                                    </m:r>
                                  </m:sub>
                                </m:sSub>
                              </m:e>
                            </m:mr>
                          </m:m>
                        </m:e>
                      </m:d>
                      <m:r>
                        <a:rPr lang="en-US" i="1">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𝐵</m:t>
                          </m:r>
                        </m:sub>
                        <m:sup>
                          <m:r>
                            <a:rPr lang="en-US" i="1">
                              <a:latin typeface="Cambria Math" panose="02040503050406030204" pitchFamily="18" charset="0"/>
                            </a:rPr>
                            <m:t>𝐴</m:t>
                          </m:r>
                        </m:sup>
                        <m:e>
                          <m:r>
                            <a:rPr lang="en-US" i="1">
                              <a:latin typeface="Cambria Math" panose="02040503050406030204" pitchFamily="18" charset="0"/>
                            </a:rPr>
                            <m:t>𝑅</m:t>
                          </m:r>
                        </m:e>
                      </m:sPre>
                      <m:d>
                        <m:dPr>
                          <m:begChr m:val="["/>
                          <m:endChr m:val="]"/>
                          <m:ctrlPr>
                            <a:rPr lang="en-US" i="1">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𝐵𝑥</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𝐵𝑦</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𝐵𝑧</m:t>
                                    </m:r>
                                  </m:sub>
                                </m:sSub>
                              </m:e>
                            </m:mr>
                          </m:m>
                        </m:e>
                      </m:d>
                    </m:oMath>
                  </m:oMathPara>
                </a14:m>
                <a:endParaRPr lang="en-TW" dirty="0"/>
              </a:p>
            </p:txBody>
          </p:sp>
        </mc:Choice>
        <mc:Fallback xmlns="">
          <p:sp>
            <p:nvSpPr>
              <p:cNvPr id="83" name="Rectangle 82">
                <a:extLst>
                  <a:ext uri="{FF2B5EF4-FFF2-40B4-BE49-F238E27FC236}">
                    <a16:creationId xmlns:a16="http://schemas.microsoft.com/office/drawing/2014/main" id="{622C4925-04F4-644D-8BC2-5CF592D899A4}"/>
                  </a:ext>
                </a:extLst>
              </p:cNvPr>
              <p:cNvSpPr>
                <a:spLocks noRot="1" noChangeAspect="1" noMove="1" noResize="1" noEditPoints="1" noAdjustHandles="1" noChangeArrowheads="1" noChangeShapeType="1" noTextEdit="1"/>
              </p:cNvSpPr>
              <p:nvPr/>
            </p:nvSpPr>
            <p:spPr>
              <a:xfrm>
                <a:off x="391420" y="604836"/>
                <a:ext cx="1546514" cy="777072"/>
              </a:xfrm>
              <a:prstGeom prst="rect">
                <a:avLst/>
              </a:prstGeom>
              <a:blipFill>
                <a:blip r:embed="rId4"/>
                <a:stretch>
                  <a:fillRect/>
                </a:stretch>
              </a:blipFill>
            </p:spPr>
            <p:txBody>
              <a:bodyPr/>
              <a:lstStyle/>
              <a:p>
                <a:r>
                  <a:rPr lang="en-TW">
                    <a:noFill/>
                  </a:rPr>
                  <a:t> </a:t>
                </a:r>
              </a:p>
            </p:txBody>
          </p:sp>
        </mc:Fallback>
      </mc:AlternateContent>
      <p:sp>
        <p:nvSpPr>
          <p:cNvPr id="85" name="Rounded Rectangle 84">
            <a:extLst>
              <a:ext uri="{FF2B5EF4-FFF2-40B4-BE49-F238E27FC236}">
                <a16:creationId xmlns:a16="http://schemas.microsoft.com/office/drawing/2014/main" id="{874E1C55-05DF-7445-9660-14BF3CF44F6B}"/>
              </a:ext>
            </a:extLst>
          </p:cNvPr>
          <p:cNvSpPr/>
          <p:nvPr/>
        </p:nvSpPr>
        <p:spPr>
          <a:xfrm rot="16200000">
            <a:off x="2330261" y="1573531"/>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86" name="Rounded Rectangle 85">
            <a:extLst>
              <a:ext uri="{FF2B5EF4-FFF2-40B4-BE49-F238E27FC236}">
                <a16:creationId xmlns:a16="http://schemas.microsoft.com/office/drawing/2014/main" id="{701154BD-CE51-2E44-9659-D122787CB466}"/>
              </a:ext>
            </a:extLst>
          </p:cNvPr>
          <p:cNvSpPr/>
          <p:nvPr/>
        </p:nvSpPr>
        <p:spPr>
          <a:xfrm rot="16200000">
            <a:off x="3005360" y="1573531"/>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508284E-6107-B543-A9CE-84335D02DE24}"/>
                  </a:ext>
                </a:extLst>
              </p:cNvPr>
              <p:cNvSpPr/>
              <p:nvPr/>
            </p:nvSpPr>
            <p:spPr>
              <a:xfrm>
                <a:off x="3328438" y="1562099"/>
                <a:ext cx="654410" cy="777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C00000"/>
                                  </a:solidFill>
                                  <a:latin typeface="Cambria Math" panose="02040503050406030204" pitchFamily="18" charset="0"/>
                                </a:rPr>
                              </m:ctrlPr>
                            </m:mP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𝐵𝑥</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𝐵𝑦</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𝐵𝑧</m:t>
                                    </m:r>
                                  </m:sub>
                                </m:sSub>
                              </m:e>
                            </m:mr>
                          </m:m>
                        </m:e>
                      </m:d>
                    </m:oMath>
                  </m:oMathPara>
                </a14:m>
                <a:endParaRPr lang="en-TW" dirty="0"/>
              </a:p>
            </p:txBody>
          </p:sp>
        </mc:Choice>
        <mc:Fallback xmlns="">
          <p:sp>
            <p:nvSpPr>
              <p:cNvPr id="3" name="Rectangle 2">
                <a:extLst>
                  <a:ext uri="{FF2B5EF4-FFF2-40B4-BE49-F238E27FC236}">
                    <a16:creationId xmlns:a16="http://schemas.microsoft.com/office/drawing/2014/main" id="{A508284E-6107-B543-A9CE-84335D02DE24}"/>
                  </a:ext>
                </a:extLst>
              </p:cNvPr>
              <p:cNvSpPr>
                <a:spLocks noRot="1" noChangeAspect="1" noMove="1" noResize="1" noEditPoints="1" noAdjustHandles="1" noChangeArrowheads="1" noChangeShapeType="1" noTextEdit="1"/>
              </p:cNvSpPr>
              <p:nvPr/>
            </p:nvSpPr>
            <p:spPr>
              <a:xfrm>
                <a:off x="3328438" y="1562099"/>
                <a:ext cx="654410" cy="777072"/>
              </a:xfrm>
              <a:prstGeom prst="rect">
                <a:avLst/>
              </a:prstGeom>
              <a:blipFill>
                <a:blip r:embed="rId5"/>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7DF9371-3F39-1042-9E0D-08D18EE7D619}"/>
                  </a:ext>
                </a:extLst>
              </p:cNvPr>
              <p:cNvSpPr/>
              <p:nvPr/>
            </p:nvSpPr>
            <p:spPr>
              <a:xfrm>
                <a:off x="410196" y="1562099"/>
                <a:ext cx="819006" cy="683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rPr>
                              </m:ctrlPr>
                            </m:mP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𝐴𝑥</m:t>
                                    </m:r>
                                  </m:sub>
                                </m:sSub>
                              </m:e>
                            </m:mr>
                            <m:mr>
                              <m:e/>
                            </m:mr>
                            <m:mr>
                              <m:e/>
                            </m:mr>
                          </m:m>
                        </m:e>
                      </m:d>
                      <m:r>
                        <a:rPr lang="en-US" i="1">
                          <a:latin typeface="Cambria Math" panose="02040503050406030204" pitchFamily="18" charset="0"/>
                        </a:rPr>
                        <m:t>=</m:t>
                      </m:r>
                    </m:oMath>
                  </m:oMathPara>
                </a14:m>
                <a:endParaRPr lang="en-TW" dirty="0"/>
              </a:p>
            </p:txBody>
          </p:sp>
        </mc:Choice>
        <mc:Fallback xmlns="">
          <p:sp>
            <p:nvSpPr>
              <p:cNvPr id="4" name="Rectangle 3">
                <a:extLst>
                  <a:ext uri="{FF2B5EF4-FFF2-40B4-BE49-F238E27FC236}">
                    <a16:creationId xmlns:a16="http://schemas.microsoft.com/office/drawing/2014/main" id="{A7DF9371-3F39-1042-9E0D-08D18EE7D619}"/>
                  </a:ext>
                </a:extLst>
              </p:cNvPr>
              <p:cNvSpPr>
                <a:spLocks noRot="1" noChangeAspect="1" noMove="1" noResize="1" noEditPoints="1" noAdjustHandles="1" noChangeArrowheads="1" noChangeShapeType="1" noTextEdit="1"/>
              </p:cNvSpPr>
              <p:nvPr/>
            </p:nvSpPr>
            <p:spPr>
              <a:xfrm>
                <a:off x="410196" y="1562099"/>
                <a:ext cx="819006" cy="683457"/>
              </a:xfrm>
              <a:prstGeom prst="rect">
                <a:avLst/>
              </a:prstGeom>
              <a:blipFill>
                <a:blip r:embed="rId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7DCFEC4-697F-0547-A3E5-84A40A3B4226}"/>
                  </a:ext>
                </a:extLst>
              </p:cNvPr>
              <p:cNvSpPr/>
              <p:nvPr/>
            </p:nvSpPr>
            <p:spPr>
              <a:xfrm>
                <a:off x="3328438" y="2767900"/>
                <a:ext cx="654410" cy="777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C00000"/>
                                  </a:solidFill>
                                  <a:latin typeface="Cambria Math" panose="02040503050406030204" pitchFamily="18" charset="0"/>
                                </a:rPr>
                              </m:ctrlPr>
                            </m:mP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𝐵𝑥</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𝐵𝑦</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𝐵𝑧</m:t>
                                    </m:r>
                                  </m:sub>
                                </m:sSub>
                              </m:e>
                            </m:mr>
                          </m:m>
                        </m:e>
                      </m:d>
                    </m:oMath>
                  </m:oMathPara>
                </a14:m>
                <a:endParaRPr lang="en-TW" dirty="0"/>
              </a:p>
            </p:txBody>
          </p:sp>
        </mc:Choice>
        <mc:Fallback xmlns="">
          <p:sp>
            <p:nvSpPr>
              <p:cNvPr id="24" name="Rectangle 23">
                <a:extLst>
                  <a:ext uri="{FF2B5EF4-FFF2-40B4-BE49-F238E27FC236}">
                    <a16:creationId xmlns:a16="http://schemas.microsoft.com/office/drawing/2014/main" id="{57DCFEC4-697F-0547-A3E5-84A40A3B4226}"/>
                  </a:ext>
                </a:extLst>
              </p:cNvPr>
              <p:cNvSpPr>
                <a:spLocks noRot="1" noChangeAspect="1" noMove="1" noResize="1" noEditPoints="1" noAdjustHandles="1" noChangeArrowheads="1" noChangeShapeType="1" noTextEdit="1"/>
              </p:cNvSpPr>
              <p:nvPr/>
            </p:nvSpPr>
            <p:spPr>
              <a:xfrm>
                <a:off x="3328438" y="2767900"/>
                <a:ext cx="654410" cy="777072"/>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9A4175AA-850D-4744-A095-03DA067A9E17}"/>
                  </a:ext>
                </a:extLst>
              </p:cNvPr>
              <p:cNvSpPr/>
              <p:nvPr/>
            </p:nvSpPr>
            <p:spPr>
              <a:xfrm>
                <a:off x="3328438" y="4167453"/>
                <a:ext cx="654410" cy="777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C00000"/>
                                  </a:solidFill>
                                  <a:latin typeface="Cambria Math" panose="02040503050406030204" pitchFamily="18" charset="0"/>
                                </a:rPr>
                              </m:ctrlPr>
                            </m:mP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𝐵𝑥</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𝐵𝑦</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𝐵𝑧</m:t>
                                    </m:r>
                                  </m:sub>
                                </m:sSub>
                              </m:e>
                            </m:mr>
                          </m:m>
                        </m:e>
                      </m:d>
                    </m:oMath>
                  </m:oMathPara>
                </a14:m>
                <a:endParaRPr lang="en-TW" dirty="0"/>
              </a:p>
            </p:txBody>
          </p:sp>
        </mc:Choice>
        <mc:Fallback xmlns="">
          <p:sp>
            <p:nvSpPr>
              <p:cNvPr id="25" name="Rectangle 24">
                <a:extLst>
                  <a:ext uri="{FF2B5EF4-FFF2-40B4-BE49-F238E27FC236}">
                    <a16:creationId xmlns:a16="http://schemas.microsoft.com/office/drawing/2014/main" id="{9A4175AA-850D-4744-A095-03DA067A9E17}"/>
                  </a:ext>
                </a:extLst>
              </p:cNvPr>
              <p:cNvSpPr>
                <a:spLocks noRot="1" noChangeAspect="1" noMove="1" noResize="1" noEditPoints="1" noAdjustHandles="1" noChangeArrowheads="1" noChangeShapeType="1" noTextEdit="1"/>
              </p:cNvSpPr>
              <p:nvPr/>
            </p:nvSpPr>
            <p:spPr>
              <a:xfrm>
                <a:off x="3328438" y="4167453"/>
                <a:ext cx="654410" cy="777072"/>
              </a:xfrm>
              <a:prstGeom prst="rect">
                <a:avLst/>
              </a:prstGeom>
              <a:blipFill>
                <a:blip r:embed="rId8"/>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9421480-BF94-0549-BC1E-4D71E23A00CD}"/>
                  </a:ext>
                </a:extLst>
              </p:cNvPr>
              <p:cNvSpPr/>
              <p:nvPr/>
            </p:nvSpPr>
            <p:spPr>
              <a:xfrm>
                <a:off x="410196" y="2743677"/>
                <a:ext cx="828432" cy="777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rPr>
                              </m:ctrlPr>
                            </m:mPr>
                            <m:mr>
                              <m:e/>
                            </m:m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𝐴𝑦</m:t>
                                    </m:r>
                                  </m:sub>
                                </m:sSub>
                              </m:e>
                            </m:mr>
                            <m:mr>
                              <m:e/>
                            </m:mr>
                          </m:m>
                        </m:e>
                      </m:d>
                      <m:r>
                        <a:rPr lang="en-US" i="1">
                          <a:latin typeface="Cambria Math" panose="02040503050406030204" pitchFamily="18" charset="0"/>
                        </a:rPr>
                        <m:t>=</m:t>
                      </m:r>
                    </m:oMath>
                  </m:oMathPara>
                </a14:m>
                <a:endParaRPr lang="en-TW" dirty="0"/>
              </a:p>
            </p:txBody>
          </p:sp>
        </mc:Choice>
        <mc:Fallback xmlns="">
          <p:sp>
            <p:nvSpPr>
              <p:cNvPr id="26" name="Rectangle 25">
                <a:extLst>
                  <a:ext uri="{FF2B5EF4-FFF2-40B4-BE49-F238E27FC236}">
                    <a16:creationId xmlns:a16="http://schemas.microsoft.com/office/drawing/2014/main" id="{59421480-BF94-0549-BC1E-4D71E23A00CD}"/>
                  </a:ext>
                </a:extLst>
              </p:cNvPr>
              <p:cNvSpPr>
                <a:spLocks noRot="1" noChangeAspect="1" noMove="1" noResize="1" noEditPoints="1" noAdjustHandles="1" noChangeArrowheads="1" noChangeShapeType="1" noTextEdit="1"/>
              </p:cNvSpPr>
              <p:nvPr/>
            </p:nvSpPr>
            <p:spPr>
              <a:xfrm>
                <a:off x="410196" y="2743677"/>
                <a:ext cx="828432" cy="777072"/>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D4E7112-5679-2248-9042-31A16DEB318E}"/>
                  </a:ext>
                </a:extLst>
              </p:cNvPr>
              <p:cNvSpPr/>
              <p:nvPr/>
            </p:nvSpPr>
            <p:spPr>
              <a:xfrm>
                <a:off x="453554" y="4181296"/>
                <a:ext cx="810350" cy="715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rPr>
                              </m:ctrlPr>
                            </m:mPr>
                            <m:mr>
                              <m:e/>
                            </m:mr>
                            <m:mr>
                              <m:e/>
                            </m:m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𝐴𝑧</m:t>
                                    </m:r>
                                  </m:sub>
                                </m:sSub>
                              </m:e>
                            </m:mr>
                          </m:m>
                        </m:e>
                      </m:d>
                      <m:r>
                        <a:rPr lang="en-US" i="1">
                          <a:latin typeface="Cambria Math" panose="02040503050406030204" pitchFamily="18" charset="0"/>
                        </a:rPr>
                        <m:t>=</m:t>
                      </m:r>
                    </m:oMath>
                  </m:oMathPara>
                </a14:m>
                <a:endParaRPr lang="en-TW" dirty="0"/>
              </a:p>
            </p:txBody>
          </p:sp>
        </mc:Choice>
        <mc:Fallback xmlns="">
          <p:sp>
            <p:nvSpPr>
              <p:cNvPr id="27" name="Rectangle 26">
                <a:extLst>
                  <a:ext uri="{FF2B5EF4-FFF2-40B4-BE49-F238E27FC236}">
                    <a16:creationId xmlns:a16="http://schemas.microsoft.com/office/drawing/2014/main" id="{1D4E7112-5679-2248-9042-31A16DEB318E}"/>
                  </a:ext>
                </a:extLst>
              </p:cNvPr>
              <p:cNvSpPr>
                <a:spLocks noRot="1" noChangeAspect="1" noMove="1" noResize="1" noEditPoints="1" noAdjustHandles="1" noChangeArrowheads="1" noChangeShapeType="1" noTextEdit="1"/>
              </p:cNvSpPr>
              <p:nvPr/>
            </p:nvSpPr>
            <p:spPr>
              <a:xfrm>
                <a:off x="453554" y="4181296"/>
                <a:ext cx="810350" cy="715902"/>
              </a:xfrm>
              <a:prstGeom prst="rect">
                <a:avLst/>
              </a:prstGeom>
              <a:blipFill>
                <a:blip r:embed="rId10"/>
                <a:stretch>
                  <a:fillRect/>
                </a:stretch>
              </a:blipFill>
            </p:spPr>
            <p:txBody>
              <a:bodyPr/>
              <a:lstStyle/>
              <a:p>
                <a:r>
                  <a:rPr lang="en-TW">
                    <a:noFill/>
                  </a:rPr>
                  <a:t> </a:t>
                </a:r>
              </a:p>
            </p:txBody>
          </p:sp>
        </mc:Fallback>
      </mc:AlternateContent>
      <p:sp>
        <p:nvSpPr>
          <p:cNvPr id="28" name="Rounded Rectangle 27">
            <a:extLst>
              <a:ext uri="{FF2B5EF4-FFF2-40B4-BE49-F238E27FC236}">
                <a16:creationId xmlns:a16="http://schemas.microsoft.com/office/drawing/2014/main" id="{2E60EAF8-1BA1-5943-B83E-A3252A7E017B}"/>
              </a:ext>
            </a:extLst>
          </p:cNvPr>
          <p:cNvSpPr/>
          <p:nvPr/>
        </p:nvSpPr>
        <p:spPr>
          <a:xfrm>
            <a:off x="1983632" y="1598348"/>
            <a:ext cx="330506" cy="280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9" name="Rounded Rectangle 28">
            <a:extLst>
              <a:ext uri="{FF2B5EF4-FFF2-40B4-BE49-F238E27FC236}">
                <a16:creationId xmlns:a16="http://schemas.microsoft.com/office/drawing/2014/main" id="{FB51B505-9FCD-D74C-AE3B-7C2919BE0EF3}"/>
              </a:ext>
            </a:extLst>
          </p:cNvPr>
          <p:cNvSpPr/>
          <p:nvPr/>
        </p:nvSpPr>
        <p:spPr>
          <a:xfrm>
            <a:off x="2631530" y="1598348"/>
            <a:ext cx="330506" cy="280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ounded Rectangle 29">
            <a:extLst>
              <a:ext uri="{FF2B5EF4-FFF2-40B4-BE49-F238E27FC236}">
                <a16:creationId xmlns:a16="http://schemas.microsoft.com/office/drawing/2014/main" id="{92555510-1970-EA4F-BFA2-709432D7C8B3}"/>
              </a:ext>
            </a:extLst>
          </p:cNvPr>
          <p:cNvSpPr/>
          <p:nvPr/>
        </p:nvSpPr>
        <p:spPr>
          <a:xfrm>
            <a:off x="1299835" y="3017103"/>
            <a:ext cx="330506" cy="280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Rounded Rectangle 30">
            <a:extLst>
              <a:ext uri="{FF2B5EF4-FFF2-40B4-BE49-F238E27FC236}">
                <a16:creationId xmlns:a16="http://schemas.microsoft.com/office/drawing/2014/main" id="{4C77518A-4D26-6946-ABED-DBB37C1606B3}"/>
              </a:ext>
            </a:extLst>
          </p:cNvPr>
          <p:cNvSpPr/>
          <p:nvPr/>
        </p:nvSpPr>
        <p:spPr>
          <a:xfrm rot="16200000">
            <a:off x="1655160" y="2992286"/>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32" name="Rounded Rectangle 31">
            <a:extLst>
              <a:ext uri="{FF2B5EF4-FFF2-40B4-BE49-F238E27FC236}">
                <a16:creationId xmlns:a16="http://schemas.microsoft.com/office/drawing/2014/main" id="{92C9604F-C8F9-9C4A-83AD-BA0745D73F91}"/>
              </a:ext>
            </a:extLst>
          </p:cNvPr>
          <p:cNvSpPr/>
          <p:nvPr/>
        </p:nvSpPr>
        <p:spPr>
          <a:xfrm rot="16200000">
            <a:off x="2330258" y="3004608"/>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33" name="Rounded Rectangle 32">
            <a:extLst>
              <a:ext uri="{FF2B5EF4-FFF2-40B4-BE49-F238E27FC236}">
                <a16:creationId xmlns:a16="http://schemas.microsoft.com/office/drawing/2014/main" id="{3283F859-4492-304D-BF08-F4DE07138F07}"/>
              </a:ext>
            </a:extLst>
          </p:cNvPr>
          <p:cNvSpPr/>
          <p:nvPr/>
        </p:nvSpPr>
        <p:spPr>
          <a:xfrm rot="16200000">
            <a:off x="3005357" y="3004608"/>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34" name="Rounded Rectangle 33">
            <a:extLst>
              <a:ext uri="{FF2B5EF4-FFF2-40B4-BE49-F238E27FC236}">
                <a16:creationId xmlns:a16="http://schemas.microsoft.com/office/drawing/2014/main" id="{009D4219-155A-2543-B473-C86CC163B536}"/>
              </a:ext>
            </a:extLst>
          </p:cNvPr>
          <p:cNvSpPr/>
          <p:nvPr/>
        </p:nvSpPr>
        <p:spPr>
          <a:xfrm>
            <a:off x="1983629" y="3029425"/>
            <a:ext cx="330506" cy="280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ounded Rectangle 34">
            <a:extLst>
              <a:ext uri="{FF2B5EF4-FFF2-40B4-BE49-F238E27FC236}">
                <a16:creationId xmlns:a16="http://schemas.microsoft.com/office/drawing/2014/main" id="{FCE32200-1912-A042-B0D8-27CF84B3BB6C}"/>
              </a:ext>
            </a:extLst>
          </p:cNvPr>
          <p:cNvSpPr/>
          <p:nvPr/>
        </p:nvSpPr>
        <p:spPr>
          <a:xfrm>
            <a:off x="2631527" y="3029425"/>
            <a:ext cx="330506" cy="280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17C981B2-2550-3B48-AC79-A969D61FF3C5}"/>
              </a:ext>
            </a:extLst>
          </p:cNvPr>
          <p:cNvSpPr/>
          <p:nvPr/>
        </p:nvSpPr>
        <p:spPr>
          <a:xfrm>
            <a:off x="1335956" y="4644050"/>
            <a:ext cx="330506" cy="280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7" name="Rounded Rectangle 36">
            <a:extLst>
              <a:ext uri="{FF2B5EF4-FFF2-40B4-BE49-F238E27FC236}">
                <a16:creationId xmlns:a16="http://schemas.microsoft.com/office/drawing/2014/main" id="{F2D9F683-7BD3-7E41-947D-EA93B815C342}"/>
              </a:ext>
            </a:extLst>
          </p:cNvPr>
          <p:cNvSpPr/>
          <p:nvPr/>
        </p:nvSpPr>
        <p:spPr>
          <a:xfrm rot="16200000">
            <a:off x="1691281" y="4619233"/>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38" name="Rounded Rectangle 37">
            <a:extLst>
              <a:ext uri="{FF2B5EF4-FFF2-40B4-BE49-F238E27FC236}">
                <a16:creationId xmlns:a16="http://schemas.microsoft.com/office/drawing/2014/main" id="{7EABF014-1CE2-0545-810C-0F705C53C3B4}"/>
              </a:ext>
            </a:extLst>
          </p:cNvPr>
          <p:cNvSpPr/>
          <p:nvPr/>
        </p:nvSpPr>
        <p:spPr>
          <a:xfrm rot="16200000">
            <a:off x="2366379" y="4631555"/>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39" name="Rounded Rectangle 38">
            <a:extLst>
              <a:ext uri="{FF2B5EF4-FFF2-40B4-BE49-F238E27FC236}">
                <a16:creationId xmlns:a16="http://schemas.microsoft.com/office/drawing/2014/main" id="{1313401D-2F3D-FA45-85D3-77C2D0A8F67E}"/>
              </a:ext>
            </a:extLst>
          </p:cNvPr>
          <p:cNvSpPr/>
          <p:nvPr/>
        </p:nvSpPr>
        <p:spPr>
          <a:xfrm rot="16200000">
            <a:off x="3041478" y="4631555"/>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40" name="Rounded Rectangle 39">
            <a:extLst>
              <a:ext uri="{FF2B5EF4-FFF2-40B4-BE49-F238E27FC236}">
                <a16:creationId xmlns:a16="http://schemas.microsoft.com/office/drawing/2014/main" id="{78DDB1DF-F293-3F40-9AFA-6D23A7A4FF57}"/>
              </a:ext>
            </a:extLst>
          </p:cNvPr>
          <p:cNvSpPr/>
          <p:nvPr/>
        </p:nvSpPr>
        <p:spPr>
          <a:xfrm>
            <a:off x="2019750" y="4656372"/>
            <a:ext cx="330506" cy="280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1" name="Rounded Rectangle 40">
            <a:extLst>
              <a:ext uri="{FF2B5EF4-FFF2-40B4-BE49-F238E27FC236}">
                <a16:creationId xmlns:a16="http://schemas.microsoft.com/office/drawing/2014/main" id="{F5D8F949-857D-BB4B-930A-34213A51B44C}"/>
              </a:ext>
            </a:extLst>
          </p:cNvPr>
          <p:cNvSpPr/>
          <p:nvPr/>
        </p:nvSpPr>
        <p:spPr>
          <a:xfrm>
            <a:off x="2667648" y="4656372"/>
            <a:ext cx="330506" cy="280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 name="TextBox 4">
            <a:extLst>
              <a:ext uri="{FF2B5EF4-FFF2-40B4-BE49-F238E27FC236}">
                <a16:creationId xmlns:a16="http://schemas.microsoft.com/office/drawing/2014/main" id="{51B5724A-E50B-8A49-9BC3-97F0F4379AB2}"/>
              </a:ext>
            </a:extLst>
          </p:cNvPr>
          <p:cNvSpPr txBox="1"/>
          <p:nvPr/>
        </p:nvSpPr>
        <p:spPr>
          <a:xfrm>
            <a:off x="2933700" y="2374900"/>
            <a:ext cx="184731" cy="307777"/>
          </a:xfrm>
          <a:prstGeom prst="rect">
            <a:avLst/>
          </a:prstGeom>
          <a:noFill/>
        </p:spPr>
        <p:txBody>
          <a:bodyPr wrap="none" rtlCol="0">
            <a:spAutoFit/>
          </a:bodyPr>
          <a:lstStyle/>
          <a:p>
            <a:endParaRPr lang="en-TW" dirty="0"/>
          </a:p>
        </p:txBody>
      </p:sp>
      <p:grpSp>
        <p:nvGrpSpPr>
          <p:cNvPr id="11" name="Group 10">
            <a:extLst>
              <a:ext uri="{FF2B5EF4-FFF2-40B4-BE49-F238E27FC236}">
                <a16:creationId xmlns:a16="http://schemas.microsoft.com/office/drawing/2014/main" id="{0FCF07B7-CFFC-B145-8EDA-19A454CC3694}"/>
              </a:ext>
            </a:extLst>
          </p:cNvPr>
          <p:cNvGrpSpPr/>
          <p:nvPr/>
        </p:nvGrpSpPr>
        <p:grpSpPr>
          <a:xfrm>
            <a:off x="4735184" y="1588272"/>
            <a:ext cx="3572652" cy="833493"/>
            <a:chOff x="4735184" y="1588272"/>
            <a:chExt cx="3572652" cy="833493"/>
          </a:xfrm>
        </p:grpSpPr>
        <p:pic>
          <p:nvPicPr>
            <p:cNvPr id="42" name="Google Shape;283;p11">
              <a:extLst>
                <a:ext uri="{FF2B5EF4-FFF2-40B4-BE49-F238E27FC236}">
                  <a16:creationId xmlns:a16="http://schemas.microsoft.com/office/drawing/2014/main" id="{18C2505F-3F61-994C-828D-28ABA143AECD}"/>
                </a:ext>
              </a:extLst>
            </p:cNvPr>
            <p:cNvPicPr preferRelativeResize="0"/>
            <p:nvPr/>
          </p:nvPicPr>
          <p:blipFill rotWithShape="1">
            <a:blip r:embed="rId3">
              <a:alphaModFix/>
            </a:blip>
            <a:srcRect l="49922"/>
            <a:stretch/>
          </p:blipFill>
          <p:spPr>
            <a:xfrm>
              <a:off x="5467988" y="1612199"/>
              <a:ext cx="2264818" cy="785566"/>
            </a:xfrm>
            <a:prstGeom prst="rect">
              <a:avLst/>
            </a:prstGeom>
            <a:noFill/>
            <a:ln>
              <a:noFill/>
            </a:ln>
          </p:spPr>
        </p:pic>
        <p:sp>
          <p:nvSpPr>
            <p:cNvPr id="43" name="Rounded Rectangle 42">
              <a:extLst>
                <a:ext uri="{FF2B5EF4-FFF2-40B4-BE49-F238E27FC236}">
                  <a16:creationId xmlns:a16="http://schemas.microsoft.com/office/drawing/2014/main" id="{07A0D173-C054-7540-A1D6-59364093A94F}"/>
                </a:ext>
              </a:extLst>
            </p:cNvPr>
            <p:cNvSpPr/>
            <p:nvPr/>
          </p:nvSpPr>
          <p:spPr>
            <a:xfrm>
              <a:off x="5624826" y="1612199"/>
              <a:ext cx="330506" cy="7855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Rounded Rectangle 44">
              <a:extLst>
                <a:ext uri="{FF2B5EF4-FFF2-40B4-BE49-F238E27FC236}">
                  <a16:creationId xmlns:a16="http://schemas.microsoft.com/office/drawing/2014/main" id="{67E475D6-078A-974B-B005-DE6E50E32C9F}"/>
                </a:ext>
              </a:extLst>
            </p:cNvPr>
            <p:cNvSpPr/>
            <p:nvPr/>
          </p:nvSpPr>
          <p:spPr>
            <a:xfrm>
              <a:off x="6287100" y="1636199"/>
              <a:ext cx="330506" cy="7855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7" name="Rounded Rectangle 46">
              <a:extLst>
                <a:ext uri="{FF2B5EF4-FFF2-40B4-BE49-F238E27FC236}">
                  <a16:creationId xmlns:a16="http://schemas.microsoft.com/office/drawing/2014/main" id="{DD86C8FF-C9F1-EF4D-9FF6-CE9167347B94}"/>
                </a:ext>
              </a:extLst>
            </p:cNvPr>
            <p:cNvSpPr/>
            <p:nvPr/>
          </p:nvSpPr>
          <p:spPr>
            <a:xfrm>
              <a:off x="7002690" y="1617548"/>
              <a:ext cx="330506" cy="7855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7EBE6693-20A4-9949-BAE1-00B253E36D6E}"/>
                    </a:ext>
                  </a:extLst>
                </p:cNvPr>
                <p:cNvSpPr/>
                <p:nvPr/>
              </p:nvSpPr>
              <p:spPr>
                <a:xfrm>
                  <a:off x="7653426" y="1588272"/>
                  <a:ext cx="654410" cy="777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C00000"/>
                                    </a:solidFill>
                                    <a:latin typeface="Cambria Math" panose="02040503050406030204" pitchFamily="18" charset="0"/>
                                  </a:rPr>
                                </m:ctrlPr>
                              </m:mP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𝐵𝑥</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𝐵𝑦</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𝐵𝑧</m:t>
                                      </m:r>
                                    </m:sub>
                                  </m:sSub>
                                </m:e>
                              </m:mr>
                            </m:m>
                          </m:e>
                        </m:d>
                      </m:oMath>
                    </m:oMathPara>
                  </a14:m>
                  <a:endParaRPr lang="en-TW" dirty="0"/>
                </a:p>
              </p:txBody>
            </p:sp>
          </mc:Choice>
          <mc:Fallback xmlns="">
            <p:sp>
              <p:nvSpPr>
                <p:cNvPr id="57" name="Rectangle 56">
                  <a:extLst>
                    <a:ext uri="{FF2B5EF4-FFF2-40B4-BE49-F238E27FC236}">
                      <a16:creationId xmlns:a16="http://schemas.microsoft.com/office/drawing/2014/main" id="{7EBE6693-20A4-9949-BAE1-00B253E36D6E}"/>
                    </a:ext>
                  </a:extLst>
                </p:cNvPr>
                <p:cNvSpPr>
                  <a:spLocks noRot="1" noChangeAspect="1" noMove="1" noResize="1" noEditPoints="1" noAdjustHandles="1" noChangeArrowheads="1" noChangeShapeType="1" noTextEdit="1"/>
                </p:cNvSpPr>
                <p:nvPr/>
              </p:nvSpPr>
              <p:spPr>
                <a:xfrm>
                  <a:off x="7653426" y="1588272"/>
                  <a:ext cx="654410" cy="777072"/>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C03E2C3C-EDFA-EA42-9F9A-6030294D6629}"/>
                    </a:ext>
                  </a:extLst>
                </p:cNvPr>
                <p:cNvSpPr/>
                <p:nvPr/>
              </p:nvSpPr>
              <p:spPr>
                <a:xfrm>
                  <a:off x="4735184" y="1588272"/>
                  <a:ext cx="828432" cy="777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rPr>
                                </m:ctrlPr>
                              </m:mP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𝐴𝑥</m:t>
                                      </m:r>
                                    </m:sub>
                                  </m:sSub>
                                </m:e>
                              </m:m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𝐴𝑦</m:t>
                                      </m:r>
                                    </m:sub>
                                  </m:sSub>
                                </m:e>
                              </m:m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𝐴𝑧</m:t>
                                      </m:r>
                                    </m:sub>
                                  </m:sSub>
                                </m:e>
                              </m:mr>
                            </m:m>
                          </m:e>
                        </m:d>
                        <m:r>
                          <a:rPr lang="en-US" i="1">
                            <a:latin typeface="Cambria Math" panose="02040503050406030204" pitchFamily="18" charset="0"/>
                          </a:rPr>
                          <m:t>=</m:t>
                        </m:r>
                      </m:oMath>
                    </m:oMathPara>
                  </a14:m>
                  <a:endParaRPr lang="en-TW" dirty="0"/>
                </a:p>
              </p:txBody>
            </p:sp>
          </mc:Choice>
          <mc:Fallback xmlns="">
            <p:sp>
              <p:nvSpPr>
                <p:cNvPr id="58" name="Rectangle 57">
                  <a:extLst>
                    <a:ext uri="{FF2B5EF4-FFF2-40B4-BE49-F238E27FC236}">
                      <a16:creationId xmlns:a16="http://schemas.microsoft.com/office/drawing/2014/main" id="{C03E2C3C-EDFA-EA42-9F9A-6030294D6629}"/>
                    </a:ext>
                  </a:extLst>
                </p:cNvPr>
                <p:cNvSpPr>
                  <a:spLocks noRot="1" noChangeAspect="1" noMove="1" noResize="1" noEditPoints="1" noAdjustHandles="1" noChangeArrowheads="1" noChangeShapeType="1" noTextEdit="1"/>
                </p:cNvSpPr>
                <p:nvPr/>
              </p:nvSpPr>
              <p:spPr>
                <a:xfrm>
                  <a:off x="4735184" y="1588272"/>
                  <a:ext cx="828432" cy="777072"/>
                </a:xfrm>
                <a:prstGeom prst="rect">
                  <a:avLst/>
                </a:prstGeom>
                <a:blipFill>
                  <a:blip r:embed="rId12"/>
                  <a:stretch>
                    <a:fillRect/>
                  </a:stretch>
                </a:blipFill>
              </p:spPr>
              <p:txBody>
                <a:bodyPr/>
                <a:lstStyle/>
                <a:p>
                  <a:r>
                    <a:rPr lang="en-TW">
                      <a:noFill/>
                    </a:rPr>
                    <a:t> </a:t>
                  </a:r>
                </a:p>
              </p:txBody>
            </p:sp>
          </mc:Fallback>
        </mc:AlternateContent>
      </p:grpSp>
      <p:grpSp>
        <p:nvGrpSpPr>
          <p:cNvPr id="12" name="Group 11">
            <a:extLst>
              <a:ext uri="{FF2B5EF4-FFF2-40B4-BE49-F238E27FC236}">
                <a16:creationId xmlns:a16="http://schemas.microsoft.com/office/drawing/2014/main" id="{2B689C6F-3B49-1D49-B911-CA41999A48B8}"/>
              </a:ext>
            </a:extLst>
          </p:cNvPr>
          <p:cNvGrpSpPr/>
          <p:nvPr/>
        </p:nvGrpSpPr>
        <p:grpSpPr>
          <a:xfrm>
            <a:off x="4735184" y="2769850"/>
            <a:ext cx="3572652" cy="821715"/>
            <a:chOff x="4735184" y="2769850"/>
            <a:chExt cx="3572652" cy="821715"/>
          </a:xfrm>
        </p:grpSpPr>
        <p:pic>
          <p:nvPicPr>
            <p:cNvPr id="44" name="Google Shape;283;p11">
              <a:extLst>
                <a:ext uri="{FF2B5EF4-FFF2-40B4-BE49-F238E27FC236}">
                  <a16:creationId xmlns:a16="http://schemas.microsoft.com/office/drawing/2014/main" id="{AE5C7964-6DD4-674E-82D5-5EE2D5714620}"/>
                </a:ext>
              </a:extLst>
            </p:cNvPr>
            <p:cNvPicPr preferRelativeResize="0"/>
            <p:nvPr/>
          </p:nvPicPr>
          <p:blipFill rotWithShape="1">
            <a:blip r:embed="rId3">
              <a:alphaModFix/>
            </a:blip>
            <a:srcRect l="49922"/>
            <a:stretch/>
          </p:blipFill>
          <p:spPr>
            <a:xfrm>
              <a:off x="5467988" y="2805999"/>
              <a:ext cx="2264818" cy="785566"/>
            </a:xfrm>
            <a:prstGeom prst="rect">
              <a:avLst/>
            </a:prstGeom>
            <a:noFill/>
            <a:ln>
              <a:noFill/>
            </a:ln>
          </p:spPr>
        </p:pic>
        <p:sp>
          <p:nvSpPr>
            <p:cNvPr id="51" name="Rounded Rectangle 50">
              <a:extLst>
                <a:ext uri="{FF2B5EF4-FFF2-40B4-BE49-F238E27FC236}">
                  <a16:creationId xmlns:a16="http://schemas.microsoft.com/office/drawing/2014/main" id="{1612B2EF-4452-564D-B2EC-940098762D6C}"/>
                </a:ext>
              </a:extLst>
            </p:cNvPr>
            <p:cNvSpPr/>
            <p:nvPr/>
          </p:nvSpPr>
          <p:spPr>
            <a:xfrm rot="16200000">
              <a:off x="5957232" y="3011919"/>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52" name="Rounded Rectangle 51">
              <a:extLst>
                <a:ext uri="{FF2B5EF4-FFF2-40B4-BE49-F238E27FC236}">
                  <a16:creationId xmlns:a16="http://schemas.microsoft.com/office/drawing/2014/main" id="{0CBDCE4D-7D7D-C845-AB49-B9B6CD8138C2}"/>
                </a:ext>
              </a:extLst>
            </p:cNvPr>
            <p:cNvSpPr/>
            <p:nvPr/>
          </p:nvSpPr>
          <p:spPr>
            <a:xfrm rot="16200000">
              <a:off x="6632330" y="3024241"/>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53" name="Rounded Rectangle 52">
              <a:extLst>
                <a:ext uri="{FF2B5EF4-FFF2-40B4-BE49-F238E27FC236}">
                  <a16:creationId xmlns:a16="http://schemas.microsoft.com/office/drawing/2014/main" id="{D52FAC81-75D9-8744-A331-F579DF2F658A}"/>
                </a:ext>
              </a:extLst>
            </p:cNvPr>
            <p:cNvSpPr/>
            <p:nvPr/>
          </p:nvSpPr>
          <p:spPr>
            <a:xfrm rot="16200000">
              <a:off x="7307429" y="3024241"/>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6785138C-BD70-D347-B061-C13C4B2F01F4}"/>
                    </a:ext>
                  </a:extLst>
                </p:cNvPr>
                <p:cNvSpPr/>
                <p:nvPr/>
              </p:nvSpPr>
              <p:spPr>
                <a:xfrm>
                  <a:off x="7653426" y="2794073"/>
                  <a:ext cx="654410" cy="777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C00000"/>
                                    </a:solidFill>
                                    <a:latin typeface="Cambria Math" panose="02040503050406030204" pitchFamily="18" charset="0"/>
                                  </a:rPr>
                                </m:ctrlPr>
                              </m:mP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𝐵𝑥</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𝐵𝑦</m:t>
                                      </m:r>
                                    </m:sub>
                                  </m:sSub>
                                </m:e>
                              </m:mr>
                              <m:m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𝑃</m:t>
                                      </m:r>
                                    </m:e>
                                    <m:sub>
                                      <m:r>
                                        <a:rPr lang="en-US" i="1">
                                          <a:solidFill>
                                            <a:srgbClr val="C00000"/>
                                          </a:solidFill>
                                          <a:latin typeface="Cambria Math" panose="02040503050406030204" pitchFamily="18" charset="0"/>
                                        </a:rPr>
                                        <m:t>𝐵𝑧</m:t>
                                      </m:r>
                                    </m:sub>
                                  </m:sSub>
                                </m:e>
                              </m:mr>
                            </m:m>
                          </m:e>
                        </m:d>
                      </m:oMath>
                    </m:oMathPara>
                  </a14:m>
                  <a:endParaRPr lang="en-TW" dirty="0"/>
                </a:p>
              </p:txBody>
            </p:sp>
          </mc:Choice>
          <mc:Fallback xmlns="">
            <p:sp>
              <p:nvSpPr>
                <p:cNvPr id="59" name="Rectangle 58">
                  <a:extLst>
                    <a:ext uri="{FF2B5EF4-FFF2-40B4-BE49-F238E27FC236}">
                      <a16:creationId xmlns:a16="http://schemas.microsoft.com/office/drawing/2014/main" id="{6785138C-BD70-D347-B061-C13C4B2F01F4}"/>
                    </a:ext>
                  </a:extLst>
                </p:cNvPr>
                <p:cNvSpPr>
                  <a:spLocks noRot="1" noChangeAspect="1" noMove="1" noResize="1" noEditPoints="1" noAdjustHandles="1" noChangeArrowheads="1" noChangeShapeType="1" noTextEdit="1"/>
                </p:cNvSpPr>
                <p:nvPr/>
              </p:nvSpPr>
              <p:spPr>
                <a:xfrm>
                  <a:off x="7653426" y="2794073"/>
                  <a:ext cx="654410" cy="777072"/>
                </a:xfrm>
                <a:prstGeom prst="rect">
                  <a:avLst/>
                </a:prstGeom>
                <a:blipFill>
                  <a:blip r:embed="rId13"/>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F34CE3BD-EF00-6041-9C82-E8EA77701CC0}"/>
                    </a:ext>
                  </a:extLst>
                </p:cNvPr>
                <p:cNvSpPr/>
                <p:nvPr/>
              </p:nvSpPr>
              <p:spPr>
                <a:xfrm>
                  <a:off x="4735184" y="2769850"/>
                  <a:ext cx="828432" cy="777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rPr>
                                </m:ctrlPr>
                              </m:mP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𝐴𝑥</m:t>
                                      </m:r>
                                    </m:sub>
                                  </m:sSub>
                                </m:e>
                              </m:m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𝐴𝑦</m:t>
                                      </m:r>
                                    </m:sub>
                                  </m:sSub>
                                </m:e>
                              </m:mr>
                              <m:m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𝑃</m:t>
                                      </m:r>
                                    </m:e>
                                    <m:sub>
                                      <m:r>
                                        <a:rPr lang="en-US" i="1">
                                          <a:solidFill>
                                            <a:srgbClr val="0070C0"/>
                                          </a:solidFill>
                                          <a:latin typeface="Cambria Math" panose="02040503050406030204" pitchFamily="18" charset="0"/>
                                        </a:rPr>
                                        <m:t>𝐴𝑧</m:t>
                                      </m:r>
                                    </m:sub>
                                  </m:sSub>
                                </m:e>
                              </m:mr>
                            </m:m>
                          </m:e>
                        </m:d>
                        <m:r>
                          <a:rPr lang="en-US" i="1">
                            <a:latin typeface="Cambria Math" panose="02040503050406030204" pitchFamily="18" charset="0"/>
                          </a:rPr>
                          <m:t>=</m:t>
                        </m:r>
                      </m:oMath>
                    </m:oMathPara>
                  </a14:m>
                  <a:endParaRPr lang="en-TW" dirty="0"/>
                </a:p>
              </p:txBody>
            </p:sp>
          </mc:Choice>
          <mc:Fallback xmlns="">
            <p:sp>
              <p:nvSpPr>
                <p:cNvPr id="61" name="Rectangle 60">
                  <a:extLst>
                    <a:ext uri="{FF2B5EF4-FFF2-40B4-BE49-F238E27FC236}">
                      <a16:creationId xmlns:a16="http://schemas.microsoft.com/office/drawing/2014/main" id="{F34CE3BD-EF00-6041-9C82-E8EA77701CC0}"/>
                    </a:ext>
                  </a:extLst>
                </p:cNvPr>
                <p:cNvSpPr>
                  <a:spLocks noRot="1" noChangeAspect="1" noMove="1" noResize="1" noEditPoints="1" noAdjustHandles="1" noChangeArrowheads="1" noChangeShapeType="1" noTextEdit="1"/>
                </p:cNvSpPr>
                <p:nvPr/>
              </p:nvSpPr>
              <p:spPr>
                <a:xfrm>
                  <a:off x="4735184" y="2769850"/>
                  <a:ext cx="828432" cy="777072"/>
                </a:xfrm>
                <a:prstGeom prst="rect">
                  <a:avLst/>
                </a:prstGeom>
                <a:blipFill>
                  <a:blip r:embed="rId14"/>
                  <a:stretch>
                    <a:fillRect/>
                  </a:stretch>
                </a:blipFill>
              </p:spPr>
              <p:txBody>
                <a:bodyPr/>
                <a:lstStyle/>
                <a:p>
                  <a:r>
                    <a:rPr lang="en-TW">
                      <a:noFill/>
                    </a:rPr>
                    <a:t> </a:t>
                  </a:r>
                </a:p>
              </p:txBody>
            </p:sp>
          </mc:Fallback>
        </mc:AlternateContent>
        <p:sp>
          <p:nvSpPr>
            <p:cNvPr id="63" name="Rounded Rectangle 62">
              <a:extLst>
                <a:ext uri="{FF2B5EF4-FFF2-40B4-BE49-F238E27FC236}">
                  <a16:creationId xmlns:a16="http://schemas.microsoft.com/office/drawing/2014/main" id="{77162675-660A-074C-A5B1-43FDC09F2762}"/>
                </a:ext>
              </a:extLst>
            </p:cNvPr>
            <p:cNvSpPr/>
            <p:nvPr/>
          </p:nvSpPr>
          <p:spPr>
            <a:xfrm rot="16200000">
              <a:off x="5957232" y="2756935"/>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64" name="Rounded Rectangle 63">
              <a:extLst>
                <a:ext uri="{FF2B5EF4-FFF2-40B4-BE49-F238E27FC236}">
                  <a16:creationId xmlns:a16="http://schemas.microsoft.com/office/drawing/2014/main" id="{4599C9AC-E53E-7345-A22B-940B5000B99F}"/>
                </a:ext>
              </a:extLst>
            </p:cNvPr>
            <p:cNvSpPr/>
            <p:nvPr/>
          </p:nvSpPr>
          <p:spPr>
            <a:xfrm rot="16200000">
              <a:off x="6632330" y="2769257"/>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65" name="Rounded Rectangle 64">
              <a:extLst>
                <a:ext uri="{FF2B5EF4-FFF2-40B4-BE49-F238E27FC236}">
                  <a16:creationId xmlns:a16="http://schemas.microsoft.com/office/drawing/2014/main" id="{3974F983-2301-C84D-A80E-61AF67BFCE58}"/>
                </a:ext>
              </a:extLst>
            </p:cNvPr>
            <p:cNvSpPr/>
            <p:nvPr/>
          </p:nvSpPr>
          <p:spPr>
            <a:xfrm rot="16200000">
              <a:off x="7307429" y="2769257"/>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69" name="Rounded Rectangle 68">
              <a:extLst>
                <a:ext uri="{FF2B5EF4-FFF2-40B4-BE49-F238E27FC236}">
                  <a16:creationId xmlns:a16="http://schemas.microsoft.com/office/drawing/2014/main" id="{6ADE0A0A-28F1-5440-B50B-3161BA3A0340}"/>
                </a:ext>
              </a:extLst>
            </p:cNvPr>
            <p:cNvSpPr/>
            <p:nvPr/>
          </p:nvSpPr>
          <p:spPr>
            <a:xfrm rot="16200000">
              <a:off x="5957232" y="3265121"/>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70" name="Rounded Rectangle 69">
              <a:extLst>
                <a:ext uri="{FF2B5EF4-FFF2-40B4-BE49-F238E27FC236}">
                  <a16:creationId xmlns:a16="http://schemas.microsoft.com/office/drawing/2014/main" id="{434CC51A-F6D1-E44A-ACFB-206730A2CD97}"/>
                </a:ext>
              </a:extLst>
            </p:cNvPr>
            <p:cNvSpPr/>
            <p:nvPr/>
          </p:nvSpPr>
          <p:spPr>
            <a:xfrm rot="16200000">
              <a:off x="6632330" y="3277443"/>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sp>
          <p:nvSpPr>
            <p:cNvPr id="71" name="Rounded Rectangle 70">
              <a:extLst>
                <a:ext uri="{FF2B5EF4-FFF2-40B4-BE49-F238E27FC236}">
                  <a16:creationId xmlns:a16="http://schemas.microsoft.com/office/drawing/2014/main" id="{3CE3B98D-375C-B946-8C8B-B5A96E7116EA}"/>
                </a:ext>
              </a:extLst>
            </p:cNvPr>
            <p:cNvSpPr/>
            <p:nvPr/>
          </p:nvSpPr>
          <p:spPr>
            <a:xfrm rot="16200000">
              <a:off x="7307429" y="3277443"/>
              <a:ext cx="280874" cy="33050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70C0"/>
                </a:solidFill>
              </a:endParaRPr>
            </a:p>
          </p:txBody>
        </p:sp>
        <p:cxnSp>
          <p:nvCxnSpPr>
            <p:cNvPr id="7" name="Straight Connector 6">
              <a:extLst>
                <a:ext uri="{FF2B5EF4-FFF2-40B4-BE49-F238E27FC236}">
                  <a16:creationId xmlns:a16="http://schemas.microsoft.com/office/drawing/2014/main" id="{8FD34D0A-E881-D648-9693-E3E41E87B9A4}"/>
                </a:ext>
              </a:extLst>
            </p:cNvPr>
            <p:cNvCxnSpPr>
              <a:cxnSpLocks/>
              <a:endCxn id="65" idx="2"/>
            </p:cNvCxnSpPr>
            <p:nvPr/>
          </p:nvCxnSpPr>
          <p:spPr>
            <a:xfrm>
              <a:off x="4997151" y="2934510"/>
              <a:ext cx="261596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38AB776-FEE8-9848-996F-FC740F27EB23}"/>
                </a:ext>
              </a:extLst>
            </p:cNvPr>
            <p:cNvCxnSpPr>
              <a:cxnSpLocks/>
            </p:cNvCxnSpPr>
            <p:nvPr/>
          </p:nvCxnSpPr>
          <p:spPr>
            <a:xfrm>
              <a:off x="4997151" y="3190054"/>
              <a:ext cx="2626635" cy="1064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892251-0EC7-BB4C-8A76-35292ADD683B}"/>
                </a:ext>
              </a:extLst>
            </p:cNvPr>
            <p:cNvCxnSpPr>
              <a:cxnSpLocks/>
            </p:cNvCxnSpPr>
            <p:nvPr/>
          </p:nvCxnSpPr>
          <p:spPr>
            <a:xfrm>
              <a:off x="4997151" y="3453583"/>
              <a:ext cx="266154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478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horizontal)">
                                      <p:cBhvr>
                                        <p:cTn id="7" dur="500"/>
                                        <p:tgtEl>
                                          <p:spTgt spid="7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linds(horizontal)">
                                      <p:cBhvr>
                                        <p:cTn id="16" dur="500"/>
                                        <p:tgtEl>
                                          <p:spTgt spid="3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linds(horizontal)">
                                      <p:cBhvr>
                                        <p:cTn id="19" dur="500"/>
                                        <p:tgtEl>
                                          <p:spTgt spid="3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linds(horizontal)">
                                      <p:cBhvr>
                                        <p:cTn id="28" dur="500"/>
                                        <p:tgtEl>
                                          <p:spTgt spid="3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linds(horizontal)">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blinds(horizontal)">
                                      <p:cBhvr>
                                        <p:cTn id="36" dur="500"/>
                                        <p:tgtEl>
                                          <p:spTgt spid="7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500"/>
                                        <p:tgtEl>
                                          <p:spTgt spid="3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500"/>
                                        <p:tgtEl>
                                          <p:spTgt spid="3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linds(horizontal)">
                                      <p:cBhvr>
                                        <p:cTn id="54" dur="500"/>
                                        <p:tgtEl>
                                          <p:spTgt spid="3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blinds(horizontal)">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blinds(horizontal)">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blinds(horizontal)">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12"/>
          <p:cNvGrpSpPr/>
          <p:nvPr/>
        </p:nvGrpSpPr>
        <p:grpSpPr>
          <a:xfrm>
            <a:off x="6631802" y="1145401"/>
            <a:ext cx="1746546" cy="1878407"/>
            <a:chOff x="6981495" y="1164010"/>
            <a:chExt cx="1746546" cy="1878407"/>
          </a:xfrm>
        </p:grpSpPr>
        <p:pic>
          <p:nvPicPr>
            <p:cNvPr id="354" name="Google Shape;354;p12"/>
            <p:cNvPicPr preferRelativeResize="0"/>
            <p:nvPr/>
          </p:nvPicPr>
          <p:blipFill rotWithShape="1">
            <a:blip r:embed="rId3">
              <a:alphaModFix/>
            </a:blip>
            <a:srcRect/>
            <a:stretch/>
          </p:blipFill>
          <p:spPr>
            <a:xfrm>
              <a:off x="7149880" y="1164010"/>
              <a:ext cx="1578162" cy="1841189"/>
            </a:xfrm>
            <a:prstGeom prst="rect">
              <a:avLst/>
            </a:prstGeom>
            <a:noFill/>
            <a:ln>
              <a:noFill/>
            </a:ln>
          </p:spPr>
        </p:pic>
        <p:sp>
          <p:nvSpPr>
            <p:cNvPr id="355" name="Google Shape;355;p12"/>
            <p:cNvSpPr/>
            <p:nvPr/>
          </p:nvSpPr>
          <p:spPr>
            <a:xfrm>
              <a:off x="7149880" y="2465310"/>
              <a:ext cx="641570" cy="33393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 name="Google Shape;356;p12"/>
            <p:cNvSpPr/>
            <p:nvPr/>
          </p:nvSpPr>
          <p:spPr>
            <a:xfrm>
              <a:off x="6981495" y="2708479"/>
              <a:ext cx="641570" cy="33393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57" name="Google Shape;35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15</a:t>
            </a:fld>
            <a:endParaRPr/>
          </a:p>
        </p:txBody>
      </p:sp>
      <p:sp>
        <p:nvSpPr>
          <p:cNvPr id="358" name="Google Shape;358;p12"/>
          <p:cNvSpPr txBox="1"/>
          <p:nvPr/>
        </p:nvSpPr>
        <p:spPr>
          <a:xfrm>
            <a:off x="234462" y="48233"/>
            <a:ext cx="3880338" cy="52873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Rotation Transformation</a:t>
            </a:r>
            <a:endParaRPr/>
          </a:p>
        </p:txBody>
      </p:sp>
      <p:sp>
        <p:nvSpPr>
          <p:cNvPr id="359" name="Google Shape;359;p12"/>
          <p:cNvSpPr txBox="1"/>
          <p:nvPr/>
        </p:nvSpPr>
        <p:spPr>
          <a:xfrm>
            <a:off x="234462" y="746722"/>
            <a:ext cx="8699988" cy="333938"/>
          </a:xfrm>
          <a:prstGeom prst="rect">
            <a:avLst/>
          </a:prstGeom>
          <a:blipFill rotWithShape="1">
            <a:blip r:embed="rId4">
              <a:alphaModFix/>
            </a:blip>
            <a:stretch>
              <a:fillRect l="-145" t="-3702" b="-1851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60" name="Google Shape;360;p12"/>
          <p:cNvSpPr txBox="1"/>
          <p:nvPr/>
        </p:nvSpPr>
        <p:spPr>
          <a:xfrm>
            <a:off x="270925" y="1996959"/>
            <a:ext cx="6102747" cy="731803"/>
          </a:xfrm>
          <a:prstGeom prst="rect">
            <a:avLst/>
          </a:prstGeom>
          <a:blipFill rotWithShape="1">
            <a:blip r:embed="rId5">
              <a:alphaModFix/>
            </a:blip>
            <a:stretch>
              <a:fillRect l="-298" b="-74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361" name="Google Shape;361;p12"/>
          <p:cNvGrpSpPr/>
          <p:nvPr/>
        </p:nvGrpSpPr>
        <p:grpSpPr>
          <a:xfrm>
            <a:off x="1669825" y="2856839"/>
            <a:ext cx="4793592" cy="1898031"/>
            <a:chOff x="1756519" y="2914417"/>
            <a:chExt cx="4793592" cy="1898031"/>
          </a:xfrm>
        </p:grpSpPr>
        <p:pic>
          <p:nvPicPr>
            <p:cNvPr id="362" name="Google Shape;362;p12"/>
            <p:cNvPicPr preferRelativeResize="0"/>
            <p:nvPr/>
          </p:nvPicPr>
          <p:blipFill rotWithShape="1">
            <a:blip r:embed="rId6">
              <a:alphaModFix/>
            </a:blip>
            <a:srcRect/>
            <a:stretch/>
          </p:blipFill>
          <p:spPr>
            <a:xfrm>
              <a:off x="1756519" y="2914417"/>
              <a:ext cx="4793592" cy="1898031"/>
            </a:xfrm>
            <a:prstGeom prst="rect">
              <a:avLst/>
            </a:prstGeom>
            <a:noFill/>
            <a:ln>
              <a:noFill/>
            </a:ln>
          </p:spPr>
        </p:pic>
        <p:sp>
          <p:nvSpPr>
            <p:cNvPr id="363" name="Google Shape;363;p12"/>
            <p:cNvSpPr/>
            <p:nvPr/>
          </p:nvSpPr>
          <p:spPr>
            <a:xfrm>
              <a:off x="2857499" y="3994961"/>
              <a:ext cx="2293631" cy="792939"/>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364" name="Google Shape;364;p12"/>
          <p:cNvGrpSpPr/>
          <p:nvPr/>
        </p:nvGrpSpPr>
        <p:grpSpPr>
          <a:xfrm>
            <a:off x="247656" y="1074648"/>
            <a:ext cx="4469668" cy="698717"/>
            <a:chOff x="247656" y="1074648"/>
            <a:chExt cx="4469668" cy="698717"/>
          </a:xfrm>
        </p:grpSpPr>
        <p:sp>
          <p:nvSpPr>
            <p:cNvPr id="365" name="Google Shape;365;p12"/>
            <p:cNvSpPr txBox="1"/>
            <p:nvPr/>
          </p:nvSpPr>
          <p:spPr>
            <a:xfrm>
              <a:off x="247656" y="1074648"/>
              <a:ext cx="1727194" cy="69871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Original coordinate: </a:t>
              </a:r>
              <a:endParaRPr/>
            </a:p>
            <a:p>
              <a:pPr marL="0" marR="0" lvl="0" indent="0" algn="l"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New coordinate: </a:t>
              </a:r>
              <a:endParaRPr sz="1400" b="0" i="0" u="none" strike="noStrike" cap="none">
                <a:solidFill>
                  <a:srgbClr val="000000"/>
                </a:solidFill>
                <a:latin typeface="Arial"/>
                <a:ea typeface="Arial"/>
                <a:cs typeface="Arial"/>
                <a:sym typeface="Arial"/>
              </a:endParaRPr>
            </a:p>
          </p:txBody>
        </p:sp>
        <p:pic>
          <p:nvPicPr>
            <p:cNvPr id="366" name="Google Shape;366;p12"/>
            <p:cNvPicPr preferRelativeResize="0"/>
            <p:nvPr/>
          </p:nvPicPr>
          <p:blipFill rotWithShape="1">
            <a:blip r:embed="rId7">
              <a:alphaModFix/>
            </a:blip>
            <a:srcRect l="37888" t="128" b="51476"/>
            <a:stretch/>
          </p:blipFill>
          <p:spPr>
            <a:xfrm>
              <a:off x="1927272" y="1174940"/>
              <a:ext cx="2790052" cy="290649"/>
            </a:xfrm>
            <a:prstGeom prst="rect">
              <a:avLst/>
            </a:prstGeom>
            <a:noFill/>
            <a:ln>
              <a:noFill/>
            </a:ln>
          </p:spPr>
        </p:pic>
        <p:pic>
          <p:nvPicPr>
            <p:cNvPr id="367" name="Google Shape;367;p12"/>
            <p:cNvPicPr preferRelativeResize="0"/>
            <p:nvPr/>
          </p:nvPicPr>
          <p:blipFill rotWithShape="1">
            <a:blip r:embed="rId8">
              <a:alphaModFix/>
            </a:blip>
            <a:srcRect/>
            <a:stretch/>
          </p:blipFill>
          <p:spPr>
            <a:xfrm>
              <a:off x="1697183" y="1505239"/>
              <a:ext cx="2837154" cy="268126"/>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dirty="0"/>
          </a:p>
        </p:txBody>
      </p:sp>
      <p:sp>
        <p:nvSpPr>
          <p:cNvPr id="373" name="Google Shape;373;p13"/>
          <p:cNvSpPr txBox="1">
            <a:spLocks noGrp="1"/>
          </p:cNvSpPr>
          <p:nvPr>
            <p:ph type="title"/>
          </p:nvPr>
        </p:nvSpPr>
        <p:spPr>
          <a:xfrm>
            <a:off x="261205" y="0"/>
            <a:ext cx="5497043"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Example : Rotation Matrix</a:t>
            </a:r>
            <a:endParaRPr sz="2800"/>
          </a:p>
        </p:txBody>
      </p:sp>
      <p:sp>
        <p:nvSpPr>
          <p:cNvPr id="375" name="Google Shape;375;p13"/>
          <p:cNvSpPr txBox="1"/>
          <p:nvPr/>
        </p:nvSpPr>
        <p:spPr>
          <a:xfrm>
            <a:off x="261206" y="546394"/>
            <a:ext cx="4990244" cy="311945"/>
          </a:xfrm>
          <a:prstGeom prst="rect">
            <a:avLst/>
          </a:prstGeom>
          <a:blipFill rotWithShape="1">
            <a:blip r:embed="rId3">
              <a:alphaModFix/>
            </a:blip>
            <a:stretch>
              <a:fillRect l="-252" b="-153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76" name="Google Shape;376;p13"/>
          <p:cNvSpPr txBox="1"/>
          <p:nvPr/>
        </p:nvSpPr>
        <p:spPr>
          <a:xfrm>
            <a:off x="450244" y="3824549"/>
            <a:ext cx="2678543" cy="73862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dirty="0">
                <a:solidFill>
                  <a:srgbClr val="0070C0"/>
                </a:solidFill>
                <a:latin typeface="Arial"/>
                <a:ea typeface="Arial"/>
                <a:cs typeface="Arial"/>
                <a:sym typeface="Arial"/>
              </a:rPr>
              <a:t>Blue line : World Frame {A}</a:t>
            </a:r>
            <a:endParaRPr dirty="0"/>
          </a:p>
          <a:p>
            <a:pPr marL="0" marR="0" lvl="0" indent="0" algn="l" rtl="0">
              <a:lnSpc>
                <a:spcPct val="150000"/>
              </a:lnSpc>
              <a:spcBef>
                <a:spcPts val="0"/>
              </a:spcBef>
              <a:spcAft>
                <a:spcPts val="0"/>
              </a:spcAft>
              <a:buNone/>
            </a:pPr>
            <a:r>
              <a:rPr lang="en-US" dirty="0">
                <a:solidFill>
                  <a:schemeClr val="accent1"/>
                </a:solidFill>
              </a:rPr>
              <a:t>Orange</a:t>
            </a:r>
            <a:r>
              <a:rPr lang="en-US" sz="1400" b="0" i="0" u="none" strike="noStrike" cap="none" dirty="0">
                <a:solidFill>
                  <a:schemeClr val="accent1"/>
                </a:solidFill>
                <a:latin typeface="Arial"/>
                <a:ea typeface="Arial"/>
                <a:cs typeface="Arial"/>
                <a:sym typeface="Arial"/>
              </a:rPr>
              <a:t> line : Body Frame {B}</a:t>
            </a:r>
            <a:endParaRPr dirty="0">
              <a:solidFill>
                <a:schemeClr val="accent1"/>
              </a:solidFill>
            </a:endParaRPr>
          </a:p>
        </p:txBody>
      </p:sp>
      <p:grpSp>
        <p:nvGrpSpPr>
          <p:cNvPr id="379" name="Google Shape;379;p13"/>
          <p:cNvGrpSpPr/>
          <p:nvPr/>
        </p:nvGrpSpPr>
        <p:grpSpPr>
          <a:xfrm>
            <a:off x="2770411" y="1399766"/>
            <a:ext cx="2808511" cy="1146143"/>
            <a:chOff x="3014923" y="1707062"/>
            <a:chExt cx="2808511" cy="1146143"/>
          </a:xfrm>
        </p:grpSpPr>
        <p:grpSp>
          <p:nvGrpSpPr>
            <p:cNvPr id="380" name="Google Shape;380;p13"/>
            <p:cNvGrpSpPr/>
            <p:nvPr/>
          </p:nvGrpSpPr>
          <p:grpSpPr>
            <a:xfrm>
              <a:off x="3610762" y="1707062"/>
              <a:ext cx="1708150" cy="588944"/>
              <a:chOff x="3565525" y="1977472"/>
              <a:chExt cx="1708150" cy="588944"/>
            </a:xfrm>
          </p:grpSpPr>
          <p:sp>
            <p:nvSpPr>
              <p:cNvPr id="381" name="Google Shape;381;p13"/>
              <p:cNvSpPr txBox="1"/>
              <p:nvPr/>
            </p:nvSpPr>
            <p:spPr>
              <a:xfrm>
                <a:off x="3681791" y="1977472"/>
                <a:ext cx="13843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70C0"/>
                    </a:solidFill>
                    <a:latin typeface="Arial"/>
                    <a:ea typeface="Arial"/>
                    <a:cs typeface="Arial"/>
                    <a:sym typeface="Arial"/>
                  </a:rPr>
                  <a:t>Top view</a:t>
                </a:r>
                <a:endParaRPr/>
              </a:p>
            </p:txBody>
          </p:sp>
          <p:sp>
            <p:nvSpPr>
              <p:cNvPr id="382" name="Google Shape;382;p13"/>
              <p:cNvSpPr/>
              <p:nvPr/>
            </p:nvSpPr>
            <p:spPr>
              <a:xfrm>
                <a:off x="3565525" y="2254471"/>
                <a:ext cx="1708150" cy="311945"/>
              </a:xfrm>
              <a:prstGeom prst="rightArrow">
                <a:avLst>
                  <a:gd name="adj1" fmla="val 50000"/>
                  <a:gd name="adj2" fmla="val 50000"/>
                </a:avLst>
              </a:prstGeom>
              <a:solidFill>
                <a:srgbClr val="C5F1E8"/>
              </a:solidFill>
              <a:ln w="25400" cap="flat" cmpd="sng">
                <a:solidFill>
                  <a:srgbClr val="52D4B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83" name="Google Shape;383;p13"/>
            <p:cNvSpPr txBox="1"/>
            <p:nvPr/>
          </p:nvSpPr>
          <p:spPr>
            <a:xfrm>
              <a:off x="3014923" y="2329985"/>
              <a:ext cx="280851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Rotate -30˚ about the z axis of frame {B}</a:t>
              </a:r>
              <a:endParaRPr dirty="0"/>
            </a:p>
          </p:txBody>
        </p:sp>
      </p:grpSp>
      <p:grpSp>
        <p:nvGrpSpPr>
          <p:cNvPr id="50" name="群組 49">
            <a:extLst>
              <a:ext uri="{FF2B5EF4-FFF2-40B4-BE49-F238E27FC236}">
                <a16:creationId xmlns:a16="http://schemas.microsoft.com/office/drawing/2014/main" id="{CF173564-7305-4C1A-9A70-10A7AE9AA95F}"/>
              </a:ext>
            </a:extLst>
          </p:cNvPr>
          <p:cNvGrpSpPr/>
          <p:nvPr/>
        </p:nvGrpSpPr>
        <p:grpSpPr>
          <a:xfrm>
            <a:off x="5832568" y="189174"/>
            <a:ext cx="2557747" cy="2440101"/>
            <a:chOff x="5511796" y="1652759"/>
            <a:chExt cx="2557747" cy="2440101"/>
          </a:xfrm>
        </p:grpSpPr>
        <p:cxnSp>
          <p:nvCxnSpPr>
            <p:cNvPr id="51" name="直線單箭頭接點 50">
              <a:extLst>
                <a:ext uri="{FF2B5EF4-FFF2-40B4-BE49-F238E27FC236}">
                  <a16:creationId xmlns:a16="http://schemas.microsoft.com/office/drawing/2014/main" id="{AE6A5CB8-449C-40F9-B0A8-1545E99862D1}"/>
                </a:ext>
              </a:extLst>
            </p:cNvPr>
            <p:cNvCxnSpPr>
              <a:cxnSpLocks/>
            </p:cNvCxnSpPr>
            <p:nvPr/>
          </p:nvCxnSpPr>
          <p:spPr>
            <a:xfrm>
              <a:off x="5649013" y="3938972"/>
              <a:ext cx="2115638"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104D227-0E19-4FCD-AB0E-5E8AB8718E5A}"/>
                </a:ext>
              </a:extLst>
            </p:cNvPr>
            <p:cNvCxnSpPr>
              <a:cxnSpLocks/>
            </p:cNvCxnSpPr>
            <p:nvPr/>
          </p:nvCxnSpPr>
          <p:spPr>
            <a:xfrm flipV="1">
              <a:off x="5649013" y="1960536"/>
              <a:ext cx="0" cy="197843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1F106C02-E570-4E06-B675-0FE1A8B1D22E}"/>
                </a:ext>
              </a:extLst>
            </p:cNvPr>
            <p:cNvCxnSpPr>
              <a:cxnSpLocks/>
            </p:cNvCxnSpPr>
            <p:nvPr/>
          </p:nvCxnSpPr>
          <p:spPr>
            <a:xfrm>
              <a:off x="6461049" y="2766234"/>
              <a:ext cx="847063" cy="7323"/>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54" name="直線單箭頭接點 53">
              <a:extLst>
                <a:ext uri="{FF2B5EF4-FFF2-40B4-BE49-F238E27FC236}">
                  <a16:creationId xmlns:a16="http://schemas.microsoft.com/office/drawing/2014/main" id="{6925F026-BE3C-4633-9AD6-85B5B1578B82}"/>
                </a:ext>
              </a:extLst>
            </p:cNvPr>
            <p:cNvCxnSpPr>
              <a:cxnSpLocks/>
            </p:cNvCxnSpPr>
            <p:nvPr/>
          </p:nvCxnSpPr>
          <p:spPr>
            <a:xfrm>
              <a:off x="6461051" y="2768009"/>
              <a:ext cx="0" cy="811619"/>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55" name="直線單箭頭接點 54">
              <a:extLst>
                <a:ext uri="{FF2B5EF4-FFF2-40B4-BE49-F238E27FC236}">
                  <a16:creationId xmlns:a16="http://schemas.microsoft.com/office/drawing/2014/main" id="{2BDF8D1F-F0B6-476D-A16C-FCF1AD6898A5}"/>
                </a:ext>
              </a:extLst>
            </p:cNvPr>
            <p:cNvCxnSpPr>
              <a:cxnSpLocks/>
            </p:cNvCxnSpPr>
            <p:nvPr/>
          </p:nvCxnSpPr>
          <p:spPr>
            <a:xfrm>
              <a:off x="6461051" y="2768008"/>
              <a:ext cx="350875" cy="7620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6" name="直線單箭頭接點 55">
              <a:extLst>
                <a:ext uri="{FF2B5EF4-FFF2-40B4-BE49-F238E27FC236}">
                  <a16:creationId xmlns:a16="http://schemas.microsoft.com/office/drawing/2014/main" id="{CD135594-CA98-45F6-936C-D2F322AB8AF5}"/>
                </a:ext>
              </a:extLst>
            </p:cNvPr>
            <p:cNvCxnSpPr>
              <a:cxnSpLocks/>
            </p:cNvCxnSpPr>
            <p:nvPr/>
          </p:nvCxnSpPr>
          <p:spPr>
            <a:xfrm flipV="1">
              <a:off x="6461051" y="2452578"/>
              <a:ext cx="726559" cy="315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7" name="文字方塊 56">
              <a:extLst>
                <a:ext uri="{FF2B5EF4-FFF2-40B4-BE49-F238E27FC236}">
                  <a16:creationId xmlns:a16="http://schemas.microsoft.com/office/drawing/2014/main" id="{786585B6-443D-468D-94F7-3816C6B922BF}"/>
                </a:ext>
              </a:extLst>
            </p:cNvPr>
            <p:cNvSpPr txBox="1"/>
            <p:nvPr/>
          </p:nvSpPr>
          <p:spPr>
            <a:xfrm>
              <a:off x="7764651" y="3785083"/>
              <a:ext cx="304892" cy="307777"/>
            </a:xfrm>
            <a:prstGeom prst="rect">
              <a:avLst/>
            </a:prstGeom>
            <a:noFill/>
          </p:spPr>
          <p:txBody>
            <a:bodyPr wrap="none" rtlCol="0">
              <a:spAutoFit/>
            </a:bodyPr>
            <a:lstStyle/>
            <a:p>
              <a:r>
                <a:rPr lang="en-US" altLang="zh-TW" dirty="0"/>
                <a:t>Y</a:t>
              </a:r>
            </a:p>
          </p:txBody>
        </p:sp>
        <p:sp>
          <p:nvSpPr>
            <p:cNvPr id="58" name="文字方塊 57">
              <a:extLst>
                <a:ext uri="{FF2B5EF4-FFF2-40B4-BE49-F238E27FC236}">
                  <a16:creationId xmlns:a16="http://schemas.microsoft.com/office/drawing/2014/main" id="{8AB0B394-32BD-44C6-A4C3-C528F1AB852C}"/>
                </a:ext>
              </a:extLst>
            </p:cNvPr>
            <p:cNvSpPr txBox="1"/>
            <p:nvPr/>
          </p:nvSpPr>
          <p:spPr>
            <a:xfrm>
              <a:off x="5511796" y="1652759"/>
              <a:ext cx="304892" cy="307777"/>
            </a:xfrm>
            <a:prstGeom prst="rect">
              <a:avLst/>
            </a:prstGeom>
            <a:noFill/>
          </p:spPr>
          <p:txBody>
            <a:bodyPr wrap="none" rtlCol="0">
              <a:spAutoFit/>
            </a:bodyPr>
            <a:lstStyle/>
            <a:p>
              <a:r>
                <a:rPr lang="en-US" altLang="zh-TW" dirty="0"/>
                <a:t>X</a:t>
              </a: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14A9A11D-89AA-42DA-B402-A6C9876AFB62}"/>
                    </a:ext>
                  </a:extLst>
                </p:cNvPr>
                <p:cNvSpPr txBox="1"/>
                <p:nvPr/>
              </p:nvSpPr>
              <p:spPr>
                <a:xfrm>
                  <a:off x="6895033" y="2543009"/>
                  <a:ext cx="401327" cy="23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900" i="1" dirty="0" smtClean="0">
                                <a:latin typeface="Cambria Math" panose="02040503050406030204" pitchFamily="18" charset="0"/>
                              </a:rPr>
                            </m:ctrlPr>
                          </m:sSupPr>
                          <m:e>
                            <m:r>
                              <a:rPr lang="en-US" altLang="zh-TW" sz="900" i="1" dirty="0">
                                <a:latin typeface="Cambria Math" panose="02040503050406030204" pitchFamily="18" charset="0"/>
                              </a:rPr>
                              <m:t>30</m:t>
                            </m:r>
                          </m:e>
                          <m:sup>
                            <m:r>
                              <a:rPr lang="en-US" altLang="zh-TW" sz="900" b="0" i="1" dirty="0" smtClean="0">
                                <a:latin typeface="Cambria Math" panose="02040503050406030204" pitchFamily="18" charset="0"/>
                              </a:rPr>
                              <m:t>𝑜</m:t>
                            </m:r>
                          </m:sup>
                        </m:sSup>
                      </m:oMath>
                    </m:oMathPara>
                  </a14:m>
                  <a:endParaRPr lang="zh-TW" altLang="en-US" sz="900" dirty="0"/>
                </a:p>
              </p:txBody>
            </p:sp>
          </mc:Choice>
          <mc:Fallback xmlns="">
            <p:sp>
              <p:nvSpPr>
                <p:cNvPr id="63" name="文字方塊 62">
                  <a:extLst>
                    <a:ext uri="{FF2B5EF4-FFF2-40B4-BE49-F238E27FC236}">
                      <a16:creationId xmlns:a16="http://schemas.microsoft.com/office/drawing/2014/main" id="{14A9A11D-89AA-42DA-B402-A6C9876AFB62}"/>
                    </a:ext>
                  </a:extLst>
                </p:cNvPr>
                <p:cNvSpPr txBox="1">
                  <a:spLocks noRot="1" noChangeAspect="1" noMove="1" noResize="1" noEditPoints="1" noAdjustHandles="1" noChangeArrowheads="1" noChangeShapeType="1" noTextEdit="1"/>
                </p:cNvSpPr>
                <p:nvPr/>
              </p:nvSpPr>
              <p:spPr>
                <a:xfrm>
                  <a:off x="6895033" y="2543009"/>
                  <a:ext cx="401327" cy="230832"/>
                </a:xfrm>
                <a:prstGeom prst="rect">
                  <a:avLst/>
                </a:prstGeom>
                <a:blipFill>
                  <a:blip r:embed="rId6"/>
                  <a:stretch>
                    <a:fillRect/>
                  </a:stretch>
                </a:blipFill>
              </p:spPr>
              <p:txBody>
                <a:bodyPr/>
                <a:lstStyle/>
                <a:p>
                  <a:r>
                    <a:rPr lang="zh-TW" altLang="en-US">
                      <a:noFill/>
                    </a:rPr>
                    <a:t> </a:t>
                  </a:r>
                </a:p>
              </p:txBody>
            </p:sp>
          </mc:Fallback>
        </mc:AlternateContent>
        <p:sp>
          <p:nvSpPr>
            <p:cNvPr id="64" name="弧形 63">
              <a:extLst>
                <a:ext uri="{FF2B5EF4-FFF2-40B4-BE49-F238E27FC236}">
                  <a16:creationId xmlns:a16="http://schemas.microsoft.com/office/drawing/2014/main" id="{FA9DDCB8-11F2-4E0F-8F42-6C79B594C651}"/>
                </a:ext>
              </a:extLst>
            </p:cNvPr>
            <p:cNvSpPr/>
            <p:nvPr/>
          </p:nvSpPr>
          <p:spPr>
            <a:xfrm>
              <a:off x="6766910" y="2573216"/>
              <a:ext cx="172749" cy="231176"/>
            </a:xfrm>
            <a:prstGeom prst="arc">
              <a:avLst>
                <a:gd name="adj1" fmla="val 17394366"/>
                <a:gd name="adj2" fmla="val 3260678"/>
              </a:avLst>
            </a:pr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0000"/>
                </a:solidFill>
              </a:endParaRPr>
            </a:p>
          </p:txBody>
        </p:sp>
      </p:grpSp>
      <p:grpSp>
        <p:nvGrpSpPr>
          <p:cNvPr id="66" name="群組 65">
            <a:extLst>
              <a:ext uri="{FF2B5EF4-FFF2-40B4-BE49-F238E27FC236}">
                <a16:creationId xmlns:a16="http://schemas.microsoft.com/office/drawing/2014/main" id="{3F8DC6E2-0C9D-4446-9797-C0645ADA4E5B}"/>
              </a:ext>
            </a:extLst>
          </p:cNvPr>
          <p:cNvGrpSpPr/>
          <p:nvPr/>
        </p:nvGrpSpPr>
        <p:grpSpPr>
          <a:xfrm>
            <a:off x="368001" y="1003167"/>
            <a:ext cx="2605555" cy="2876120"/>
            <a:chOff x="4043249" y="1105662"/>
            <a:chExt cx="2605555" cy="2876120"/>
          </a:xfrm>
        </p:grpSpPr>
        <p:cxnSp>
          <p:nvCxnSpPr>
            <p:cNvPr id="67" name="直線單箭頭接點 66">
              <a:extLst>
                <a:ext uri="{FF2B5EF4-FFF2-40B4-BE49-F238E27FC236}">
                  <a16:creationId xmlns:a16="http://schemas.microsoft.com/office/drawing/2014/main" id="{76843AAF-EC85-4FAC-8E6E-24FCAF4622CE}"/>
                </a:ext>
              </a:extLst>
            </p:cNvPr>
            <p:cNvCxnSpPr>
              <a:cxnSpLocks/>
            </p:cNvCxnSpPr>
            <p:nvPr/>
          </p:nvCxnSpPr>
          <p:spPr>
            <a:xfrm flipV="1">
              <a:off x="5426710" y="1752600"/>
              <a:ext cx="0" cy="7086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ABBB066F-529A-47C2-A12C-784602489507}"/>
                </a:ext>
              </a:extLst>
            </p:cNvPr>
            <p:cNvCxnSpPr>
              <a:cxnSpLocks/>
            </p:cNvCxnSpPr>
            <p:nvPr/>
          </p:nvCxnSpPr>
          <p:spPr>
            <a:xfrm flipH="1">
              <a:off x="4325427" y="266623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20C1E2-9AE5-42A4-BBAD-8C23D8F0C649}"/>
                </a:ext>
              </a:extLst>
            </p:cNvPr>
            <p:cNvCxnSpPr/>
            <p:nvPr/>
          </p:nvCxnSpPr>
          <p:spPr>
            <a:xfrm>
              <a:off x="4816857" y="110566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350802B3-93EC-4C95-BE53-397ADAB2C2EB}"/>
                </a:ext>
              </a:extLst>
            </p:cNvPr>
            <p:cNvCxnSpPr>
              <a:cxnSpLocks/>
            </p:cNvCxnSpPr>
            <p:nvPr/>
          </p:nvCxnSpPr>
          <p:spPr>
            <a:xfrm>
              <a:off x="4816856" y="2669540"/>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053B6CF-1C17-4091-AFA9-16567D1B22D3}"/>
                </a:ext>
              </a:extLst>
            </p:cNvPr>
            <p:cNvCxnSpPr>
              <a:cxnSpLocks/>
            </p:cNvCxnSpPr>
            <p:nvPr/>
          </p:nvCxnSpPr>
          <p:spPr>
            <a:xfrm>
              <a:off x="4572859" y="3099689"/>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CF71F261-4B6D-4DBD-ACC3-F4CCCE6947FC}"/>
                </a:ext>
              </a:extLst>
            </p:cNvPr>
            <p:cNvCxnSpPr>
              <a:cxnSpLocks/>
            </p:cNvCxnSpPr>
            <p:nvPr/>
          </p:nvCxnSpPr>
          <p:spPr>
            <a:xfrm>
              <a:off x="4450002" y="3324923"/>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347CA411-7F1C-40AA-AFFD-04F017943F6B}"/>
                </a:ext>
              </a:extLst>
            </p:cNvPr>
            <p:cNvCxnSpPr>
              <a:cxnSpLocks/>
            </p:cNvCxnSpPr>
            <p:nvPr/>
          </p:nvCxnSpPr>
          <p:spPr>
            <a:xfrm>
              <a:off x="4695717" y="2874454"/>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4D2FD1BE-0687-4BE1-AB1A-3DB4F849B53A}"/>
                </a:ext>
              </a:extLst>
            </p:cNvPr>
            <p:cNvCxnSpPr/>
            <p:nvPr/>
          </p:nvCxnSpPr>
          <p:spPr>
            <a:xfrm>
              <a:off x="4572159" y="15476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7F788798-05CE-4ECB-A43A-69843AC6A959}"/>
                </a:ext>
              </a:extLst>
            </p:cNvPr>
            <p:cNvCxnSpPr/>
            <p:nvPr/>
          </p:nvCxnSpPr>
          <p:spPr>
            <a:xfrm>
              <a:off x="4701814" y="13235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6FC6B524-721B-44EF-BBE2-9A22637EC9DE}"/>
                </a:ext>
              </a:extLst>
            </p:cNvPr>
            <p:cNvCxnSpPr/>
            <p:nvPr/>
          </p:nvCxnSpPr>
          <p:spPr>
            <a:xfrm>
              <a:off x="4445939" y="176434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3E4A1D43-10CB-4094-A34E-FEA9D179A692}"/>
                </a:ext>
              </a:extLst>
            </p:cNvPr>
            <p:cNvCxnSpPr>
              <a:cxnSpLocks/>
            </p:cNvCxnSpPr>
            <p:nvPr/>
          </p:nvCxnSpPr>
          <p:spPr>
            <a:xfrm flipH="1">
              <a:off x="4325426" y="2353152"/>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BEDD11E3-02D3-4831-A65C-0A026D454E8F}"/>
                </a:ext>
              </a:extLst>
            </p:cNvPr>
            <p:cNvCxnSpPr>
              <a:cxnSpLocks/>
            </p:cNvCxnSpPr>
            <p:nvPr/>
          </p:nvCxnSpPr>
          <p:spPr>
            <a:xfrm flipH="1">
              <a:off x="4325426" y="2023810"/>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0DCF9E9D-EAFD-4848-82F6-E48084A1F639}"/>
                </a:ext>
              </a:extLst>
            </p:cNvPr>
            <p:cNvCxnSpPr>
              <a:cxnSpLocks/>
            </p:cNvCxnSpPr>
            <p:nvPr/>
          </p:nvCxnSpPr>
          <p:spPr>
            <a:xfrm flipH="1">
              <a:off x="4327907" y="167817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1EA0DE94-3321-4002-A1C3-E65F76598342}"/>
                </a:ext>
              </a:extLst>
            </p:cNvPr>
            <p:cNvCxnSpPr>
              <a:cxnSpLocks/>
            </p:cNvCxnSpPr>
            <p:nvPr/>
          </p:nvCxnSpPr>
          <p:spPr>
            <a:xfrm>
              <a:off x="4822953" y="235408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97AAEEFE-4149-4501-84BF-E9167BC92752}"/>
                </a:ext>
              </a:extLst>
            </p:cNvPr>
            <p:cNvCxnSpPr/>
            <p:nvPr/>
          </p:nvCxnSpPr>
          <p:spPr>
            <a:xfrm>
              <a:off x="6537961" y="1353566"/>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E88A7697-C41C-4019-BD41-5AAE67C894AB}"/>
                </a:ext>
              </a:extLst>
            </p:cNvPr>
            <p:cNvCxnSpPr>
              <a:cxnSpLocks/>
            </p:cNvCxnSpPr>
            <p:nvPr/>
          </p:nvCxnSpPr>
          <p:spPr>
            <a:xfrm>
              <a:off x="4822953" y="2033381"/>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8BBAE20A-18DF-49FD-BF01-88BA635DE106}"/>
                </a:ext>
              </a:extLst>
            </p:cNvPr>
            <p:cNvCxnSpPr>
              <a:cxnSpLocks/>
            </p:cNvCxnSpPr>
            <p:nvPr/>
          </p:nvCxnSpPr>
          <p:spPr>
            <a:xfrm>
              <a:off x="4816856" y="169446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C7A9C6C0-CFF2-489F-BAD3-E4E28C8F93A4}"/>
                </a:ext>
              </a:extLst>
            </p:cNvPr>
            <p:cNvCxnSpPr>
              <a:cxnSpLocks/>
            </p:cNvCxnSpPr>
            <p:nvPr/>
          </p:nvCxnSpPr>
          <p:spPr>
            <a:xfrm flipH="1">
              <a:off x="4890826" y="2758254"/>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E67A55DC-5A6C-4BB8-A6E5-B8842029EB9E}"/>
                </a:ext>
              </a:extLst>
            </p:cNvPr>
            <p:cNvCxnSpPr>
              <a:cxnSpLocks/>
            </p:cNvCxnSpPr>
            <p:nvPr/>
          </p:nvCxnSpPr>
          <p:spPr>
            <a:xfrm flipH="1">
              <a:off x="4599502" y="271389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F3910083-A204-461A-A7A6-F9B75DC7DF1E}"/>
                </a:ext>
              </a:extLst>
            </p:cNvPr>
            <p:cNvCxnSpPr>
              <a:cxnSpLocks/>
            </p:cNvCxnSpPr>
            <p:nvPr/>
          </p:nvCxnSpPr>
          <p:spPr>
            <a:xfrm flipH="1">
              <a:off x="5192680" y="2780603"/>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F58B9E9F-4391-4A4B-817A-9BDFE7ADDACA}"/>
                </a:ext>
              </a:extLst>
            </p:cNvPr>
            <p:cNvCxnSpPr>
              <a:cxnSpLocks/>
            </p:cNvCxnSpPr>
            <p:nvPr/>
          </p:nvCxnSpPr>
          <p:spPr>
            <a:xfrm flipH="1">
              <a:off x="5488899" y="283376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8213FC21-1D70-471F-AAB3-D145476C08FA}"/>
                </a:ext>
              </a:extLst>
            </p:cNvPr>
            <p:cNvCxnSpPr>
              <a:cxnSpLocks/>
            </p:cNvCxnSpPr>
            <p:nvPr/>
          </p:nvCxnSpPr>
          <p:spPr>
            <a:xfrm flipH="1">
              <a:off x="5754561" y="2875376"/>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AD84F0BE-7577-44AD-80B2-E190BF861545}"/>
                </a:ext>
              </a:extLst>
            </p:cNvPr>
            <p:cNvCxnSpPr/>
            <p:nvPr/>
          </p:nvCxnSpPr>
          <p:spPr>
            <a:xfrm>
              <a:off x="5090932" y="114741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501F0B69-3A97-466F-99EC-A37D80BBF6FC}"/>
                </a:ext>
              </a:extLst>
            </p:cNvPr>
            <p:cNvCxnSpPr/>
            <p:nvPr/>
          </p:nvCxnSpPr>
          <p:spPr>
            <a:xfrm>
              <a:off x="5382256" y="12092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B849BA73-DEC9-4418-A308-6BB64D571C80}"/>
                </a:ext>
              </a:extLst>
            </p:cNvPr>
            <p:cNvCxnSpPr/>
            <p:nvPr/>
          </p:nvCxnSpPr>
          <p:spPr>
            <a:xfrm>
              <a:off x="5679440" y="12435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59BEFEBF-D763-49DC-A395-32EEB03F6701}"/>
                </a:ext>
              </a:extLst>
            </p:cNvPr>
            <p:cNvCxnSpPr/>
            <p:nvPr/>
          </p:nvCxnSpPr>
          <p:spPr>
            <a:xfrm>
              <a:off x="5980329" y="1273191"/>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3A5A3B35-E0EB-456C-BA21-5884E6109568}"/>
                </a:ext>
              </a:extLst>
            </p:cNvPr>
            <p:cNvCxnSpPr/>
            <p:nvPr/>
          </p:nvCxnSpPr>
          <p:spPr>
            <a:xfrm>
              <a:off x="6245991" y="1313878"/>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85C34BF3-34C7-4DE0-934E-C3B41B754E5B}"/>
                </a:ext>
              </a:extLst>
            </p:cNvPr>
            <p:cNvCxnSpPr/>
            <p:nvPr/>
          </p:nvCxnSpPr>
          <p:spPr>
            <a:xfrm>
              <a:off x="4327144" y="1989582"/>
              <a:ext cx="0" cy="156057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DA06968D-6B84-4F87-9527-9ECA5A66A525}"/>
                </a:ext>
              </a:extLst>
            </p:cNvPr>
            <p:cNvCxnSpPr>
              <a:cxnSpLocks/>
            </p:cNvCxnSpPr>
            <p:nvPr/>
          </p:nvCxnSpPr>
          <p:spPr>
            <a:xfrm>
              <a:off x="4327144" y="3550158"/>
              <a:ext cx="1725168" cy="2446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120853DB-C164-4FA9-9E78-5EDA935EA401}"/>
                </a:ext>
              </a:extLst>
            </p:cNvPr>
            <p:cNvCxnSpPr>
              <a:cxnSpLocks/>
            </p:cNvCxnSpPr>
            <p:nvPr/>
          </p:nvCxnSpPr>
          <p:spPr>
            <a:xfrm flipH="1">
              <a:off x="6052312" y="2910840"/>
              <a:ext cx="491430" cy="8839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2894946F-EE4C-4FEB-B491-C4459E6C1194}"/>
                </a:ext>
              </a:extLst>
            </p:cNvPr>
            <p:cNvCxnSpPr/>
            <p:nvPr/>
          </p:nvCxnSpPr>
          <p:spPr>
            <a:xfrm flipH="1">
              <a:off x="5217160" y="2461260"/>
              <a:ext cx="209550" cy="3886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9E873413-EE70-44C9-823D-EAA168AE2E25}"/>
                </a:ext>
              </a:extLst>
            </p:cNvPr>
            <p:cNvCxnSpPr>
              <a:cxnSpLocks/>
            </p:cNvCxnSpPr>
            <p:nvPr/>
          </p:nvCxnSpPr>
          <p:spPr>
            <a:xfrm>
              <a:off x="5426710" y="2461260"/>
              <a:ext cx="800100" cy="1181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E4BF5B81-8BE9-47BC-AFC5-257E2644DAD4}"/>
                </a:ext>
              </a:extLst>
            </p:cNvPr>
            <p:cNvCxnSpPr>
              <a:cxnSpLocks/>
            </p:cNvCxnSpPr>
            <p:nvPr/>
          </p:nvCxnSpPr>
          <p:spPr>
            <a:xfrm>
              <a:off x="5426710" y="2474213"/>
              <a:ext cx="217170" cy="4099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0" name="直線單箭頭接點 99">
              <a:extLst>
                <a:ext uri="{FF2B5EF4-FFF2-40B4-BE49-F238E27FC236}">
                  <a16:creationId xmlns:a16="http://schemas.microsoft.com/office/drawing/2014/main" id="{5D879C73-0373-4AF5-83BA-9ACE90B3237A}"/>
                </a:ext>
              </a:extLst>
            </p:cNvPr>
            <p:cNvCxnSpPr>
              <a:cxnSpLocks/>
            </p:cNvCxnSpPr>
            <p:nvPr/>
          </p:nvCxnSpPr>
          <p:spPr>
            <a:xfrm flipV="1">
              <a:off x="5426710" y="2358391"/>
              <a:ext cx="800100" cy="1028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1" name="直線單箭頭接點 100">
              <a:extLst>
                <a:ext uri="{FF2B5EF4-FFF2-40B4-BE49-F238E27FC236}">
                  <a16:creationId xmlns:a16="http://schemas.microsoft.com/office/drawing/2014/main" id="{A9963E11-E8EA-4F49-8D32-13C2DC2A5A45}"/>
                </a:ext>
              </a:extLst>
            </p:cNvPr>
            <p:cNvCxnSpPr>
              <a:cxnSpLocks/>
            </p:cNvCxnSpPr>
            <p:nvPr/>
          </p:nvCxnSpPr>
          <p:spPr>
            <a:xfrm flipV="1">
              <a:off x="5426710" y="1752600"/>
              <a:ext cx="0" cy="7216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2" name="文字方塊 101">
              <a:extLst>
                <a:ext uri="{FF2B5EF4-FFF2-40B4-BE49-F238E27FC236}">
                  <a16:creationId xmlns:a16="http://schemas.microsoft.com/office/drawing/2014/main" id="{C7499B9B-B963-40DA-9C30-68D79FB95576}"/>
                </a:ext>
              </a:extLst>
            </p:cNvPr>
            <p:cNvSpPr txBox="1"/>
            <p:nvPr/>
          </p:nvSpPr>
          <p:spPr>
            <a:xfrm>
              <a:off x="4043249" y="2094166"/>
              <a:ext cx="260999" cy="317462"/>
            </a:xfrm>
            <a:prstGeom prst="rect">
              <a:avLst/>
            </a:prstGeom>
            <a:noFill/>
          </p:spPr>
          <p:txBody>
            <a:bodyPr wrap="square" rtlCol="0">
              <a:spAutoFit/>
            </a:bodyPr>
            <a:lstStyle/>
            <a:p>
              <a:r>
                <a:rPr lang="en-US" altLang="zh-TW" dirty="0"/>
                <a:t>Z</a:t>
              </a:r>
              <a:endParaRPr lang="zh-TW" altLang="en-US" dirty="0"/>
            </a:p>
          </p:txBody>
        </p:sp>
        <p:sp>
          <p:nvSpPr>
            <p:cNvPr id="103" name="文字方塊 102">
              <a:extLst>
                <a:ext uri="{FF2B5EF4-FFF2-40B4-BE49-F238E27FC236}">
                  <a16:creationId xmlns:a16="http://schemas.microsoft.com/office/drawing/2014/main" id="{786667A6-9F7B-4E29-992A-D86DD85D9C7F}"/>
                </a:ext>
              </a:extLst>
            </p:cNvPr>
            <p:cNvSpPr txBox="1"/>
            <p:nvPr/>
          </p:nvSpPr>
          <p:spPr>
            <a:xfrm>
              <a:off x="5034221" y="3664320"/>
              <a:ext cx="260999" cy="317462"/>
            </a:xfrm>
            <a:prstGeom prst="rect">
              <a:avLst/>
            </a:prstGeom>
            <a:noFill/>
          </p:spPr>
          <p:txBody>
            <a:bodyPr wrap="square" rtlCol="0">
              <a:spAutoFit/>
            </a:bodyPr>
            <a:lstStyle/>
            <a:p>
              <a:r>
                <a:rPr lang="en-US" altLang="zh-TW" dirty="0"/>
                <a:t>Y</a:t>
              </a:r>
              <a:endParaRPr lang="zh-TW" altLang="en-US" dirty="0"/>
            </a:p>
          </p:txBody>
        </p:sp>
        <p:sp>
          <p:nvSpPr>
            <p:cNvPr id="104" name="文字方塊 103">
              <a:extLst>
                <a:ext uri="{FF2B5EF4-FFF2-40B4-BE49-F238E27FC236}">
                  <a16:creationId xmlns:a16="http://schemas.microsoft.com/office/drawing/2014/main" id="{9A78C5A0-4E86-48F4-AF57-EFA9C83C0B28}"/>
                </a:ext>
              </a:extLst>
            </p:cNvPr>
            <p:cNvSpPr txBox="1"/>
            <p:nvPr/>
          </p:nvSpPr>
          <p:spPr>
            <a:xfrm>
              <a:off x="6387805" y="3255473"/>
              <a:ext cx="260999" cy="317462"/>
            </a:xfrm>
            <a:prstGeom prst="rect">
              <a:avLst/>
            </a:prstGeom>
            <a:noFill/>
          </p:spPr>
          <p:txBody>
            <a:bodyPr wrap="square" rtlCol="0">
              <a:spAutoFit/>
            </a:bodyPr>
            <a:lstStyle/>
            <a:p>
              <a:r>
                <a:rPr lang="en-US" altLang="zh-TW" dirty="0"/>
                <a:t>X</a:t>
              </a:r>
              <a:endParaRPr lang="zh-TW" altLang="en-US" dirty="0"/>
            </a:p>
          </p:txBody>
        </p:sp>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C8D21383-4EB6-4980-A77D-7B5C80AAFB5E}"/>
                    </a:ext>
                  </a:extLst>
                </p:cNvPr>
                <p:cNvSpPr txBox="1"/>
                <p:nvPr/>
              </p:nvSpPr>
              <p:spPr>
                <a:xfrm>
                  <a:off x="5536582" y="2771329"/>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105" name="文字方塊 104">
                  <a:extLst>
                    <a:ext uri="{FF2B5EF4-FFF2-40B4-BE49-F238E27FC236}">
                      <a16:creationId xmlns:a16="http://schemas.microsoft.com/office/drawing/2014/main" id="{C8D21383-4EB6-4980-A77D-7B5C80AAFB5E}"/>
                    </a:ext>
                  </a:extLst>
                </p:cNvPr>
                <p:cNvSpPr txBox="1">
                  <a:spLocks noRot="1" noChangeAspect="1" noMove="1" noResize="1" noEditPoints="1" noAdjustHandles="1" noChangeArrowheads="1" noChangeShapeType="1" noTextEdit="1"/>
                </p:cNvSpPr>
                <p:nvPr/>
              </p:nvSpPr>
              <p:spPr>
                <a:xfrm>
                  <a:off x="5536582" y="2771329"/>
                  <a:ext cx="260999" cy="307777"/>
                </a:xfrm>
                <a:prstGeom prst="rect">
                  <a:avLst/>
                </a:prstGeom>
                <a:blipFill>
                  <a:blip r:embed="rId7"/>
                  <a:stretch>
                    <a:fillRect r="-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E22224FD-E54C-449B-A55C-64B2C00AB97E}"/>
                    </a:ext>
                  </a:extLst>
                </p:cNvPr>
                <p:cNvSpPr txBox="1"/>
                <p:nvPr/>
              </p:nvSpPr>
              <p:spPr>
                <a:xfrm>
                  <a:off x="6199179" y="2172456"/>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106" name="文字方塊 105">
                  <a:extLst>
                    <a:ext uri="{FF2B5EF4-FFF2-40B4-BE49-F238E27FC236}">
                      <a16:creationId xmlns:a16="http://schemas.microsoft.com/office/drawing/2014/main" id="{E22224FD-E54C-449B-A55C-64B2C00AB97E}"/>
                    </a:ext>
                  </a:extLst>
                </p:cNvPr>
                <p:cNvSpPr txBox="1">
                  <a:spLocks noRot="1" noChangeAspect="1" noMove="1" noResize="1" noEditPoints="1" noAdjustHandles="1" noChangeArrowheads="1" noChangeShapeType="1" noTextEdit="1"/>
                </p:cNvSpPr>
                <p:nvPr/>
              </p:nvSpPr>
              <p:spPr>
                <a:xfrm>
                  <a:off x="6199179" y="2172456"/>
                  <a:ext cx="260999" cy="307777"/>
                </a:xfrm>
                <a:prstGeom prst="rect">
                  <a:avLst/>
                </a:prstGeom>
                <a:blipFill>
                  <a:blip r:embed="rId8"/>
                  <a:stretch>
                    <a:fillRect r="-4651"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E6C72439-5CC2-40B2-AF5D-47ED4C36EF0B}"/>
                    </a:ext>
                  </a:extLst>
                </p:cNvPr>
                <p:cNvSpPr txBox="1"/>
                <p:nvPr/>
              </p:nvSpPr>
              <p:spPr>
                <a:xfrm>
                  <a:off x="4942650" y="2705090"/>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107" name="文字方塊 106">
                  <a:extLst>
                    <a:ext uri="{FF2B5EF4-FFF2-40B4-BE49-F238E27FC236}">
                      <a16:creationId xmlns:a16="http://schemas.microsoft.com/office/drawing/2014/main" id="{E6C72439-5CC2-40B2-AF5D-47ED4C36EF0B}"/>
                    </a:ext>
                  </a:extLst>
                </p:cNvPr>
                <p:cNvSpPr txBox="1">
                  <a:spLocks noRot="1" noChangeAspect="1" noMove="1" noResize="1" noEditPoints="1" noAdjustHandles="1" noChangeArrowheads="1" noChangeShapeType="1" noTextEdit="1"/>
                </p:cNvSpPr>
                <p:nvPr/>
              </p:nvSpPr>
              <p:spPr>
                <a:xfrm>
                  <a:off x="4942650" y="2705090"/>
                  <a:ext cx="260999" cy="307777"/>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971692C4-68CD-4884-BE2D-50EB40515F7C}"/>
                    </a:ext>
                  </a:extLst>
                </p:cNvPr>
                <p:cNvSpPr txBox="1"/>
                <p:nvPr/>
              </p:nvSpPr>
              <p:spPr>
                <a:xfrm>
                  <a:off x="6162255" y="2416762"/>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108" name="文字方塊 107">
                  <a:extLst>
                    <a:ext uri="{FF2B5EF4-FFF2-40B4-BE49-F238E27FC236}">
                      <a16:creationId xmlns:a16="http://schemas.microsoft.com/office/drawing/2014/main" id="{971692C4-68CD-4884-BE2D-50EB40515F7C}"/>
                    </a:ext>
                  </a:extLst>
                </p:cNvPr>
                <p:cNvSpPr txBox="1">
                  <a:spLocks noRot="1" noChangeAspect="1" noMove="1" noResize="1" noEditPoints="1" noAdjustHandles="1" noChangeArrowheads="1" noChangeShapeType="1" noTextEdit="1"/>
                </p:cNvSpPr>
                <p:nvPr/>
              </p:nvSpPr>
              <p:spPr>
                <a:xfrm>
                  <a:off x="6162255" y="2416762"/>
                  <a:ext cx="260999" cy="307777"/>
                </a:xfrm>
                <a:prstGeom prst="rect">
                  <a:avLst/>
                </a:prstGeom>
                <a:blipFill>
                  <a:blip r:embed="rId10"/>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554938F-DE8C-43BC-86DB-7136061752B3}"/>
                    </a:ext>
                  </a:extLst>
                </p:cNvPr>
                <p:cNvSpPr txBox="1"/>
                <p:nvPr/>
              </p:nvSpPr>
              <p:spPr>
                <a:xfrm>
                  <a:off x="5421784" y="1706386"/>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109" name="文字方塊 108">
                  <a:extLst>
                    <a:ext uri="{FF2B5EF4-FFF2-40B4-BE49-F238E27FC236}">
                      <a16:creationId xmlns:a16="http://schemas.microsoft.com/office/drawing/2014/main" id="{C554938F-DE8C-43BC-86DB-7136061752B3}"/>
                    </a:ext>
                  </a:extLst>
                </p:cNvPr>
                <p:cNvSpPr txBox="1">
                  <a:spLocks noRot="1" noChangeAspect="1" noMove="1" noResize="1" noEditPoints="1" noAdjustHandles="1" noChangeArrowheads="1" noChangeShapeType="1" noTextEdit="1"/>
                </p:cNvSpPr>
                <p:nvPr/>
              </p:nvSpPr>
              <p:spPr>
                <a:xfrm>
                  <a:off x="5421784" y="1706386"/>
                  <a:ext cx="227021" cy="307777"/>
                </a:xfrm>
                <a:prstGeom prst="rect">
                  <a:avLst/>
                </a:prstGeom>
                <a:blipFill>
                  <a:blip r:embed="rId11"/>
                  <a:stretch>
                    <a:fillRect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B19793E6-D6DA-4CCC-A0BB-B1F148B776A9}"/>
                    </a:ext>
                  </a:extLst>
                </p:cNvPr>
                <p:cNvSpPr txBox="1"/>
                <p:nvPr/>
              </p:nvSpPr>
              <p:spPr>
                <a:xfrm>
                  <a:off x="5355262" y="1513570"/>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110" name="文字方塊 109">
                  <a:extLst>
                    <a:ext uri="{FF2B5EF4-FFF2-40B4-BE49-F238E27FC236}">
                      <a16:creationId xmlns:a16="http://schemas.microsoft.com/office/drawing/2014/main" id="{B19793E6-D6DA-4CCC-A0BB-B1F148B776A9}"/>
                    </a:ext>
                  </a:extLst>
                </p:cNvPr>
                <p:cNvSpPr txBox="1">
                  <a:spLocks noRot="1" noChangeAspect="1" noMove="1" noResize="1" noEditPoints="1" noAdjustHandles="1" noChangeArrowheads="1" noChangeShapeType="1" noTextEdit="1"/>
                </p:cNvSpPr>
                <p:nvPr/>
              </p:nvSpPr>
              <p:spPr>
                <a:xfrm>
                  <a:off x="5355262" y="1513570"/>
                  <a:ext cx="227021" cy="307777"/>
                </a:xfrm>
                <a:prstGeom prst="rect">
                  <a:avLst/>
                </a:prstGeom>
                <a:blipFill>
                  <a:blip r:embed="rId12"/>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11" name="文字方塊 104">
                <a:extLst>
                  <a:ext uri="{FF2B5EF4-FFF2-40B4-BE49-F238E27FC236}">
                    <a16:creationId xmlns:a16="http://schemas.microsoft.com/office/drawing/2014/main" id="{AD7E1EC7-531A-5343-9A85-82ACF6AAD268}"/>
                  </a:ext>
                </a:extLst>
              </p:cNvPr>
              <p:cNvSpPr txBox="1"/>
              <p:nvPr/>
            </p:nvSpPr>
            <p:spPr>
              <a:xfrm>
                <a:off x="7087682" y="1930053"/>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chemeClr val="accent1"/>
                              </a:solidFill>
                              <a:latin typeface="Cambria Math" panose="02040503050406030204" pitchFamily="18" charset="0"/>
                            </a:rPr>
                          </m:ctrlPr>
                        </m:sSupPr>
                        <m:e>
                          <m:r>
                            <a:rPr lang="en-US" altLang="zh-TW" b="0" i="1" smtClean="0">
                              <a:solidFill>
                                <a:schemeClr val="accent1"/>
                              </a:solidFill>
                              <a:latin typeface="Cambria Math" panose="02040503050406030204" pitchFamily="18" charset="0"/>
                            </a:rPr>
                            <m:t>𝑥</m:t>
                          </m:r>
                        </m:e>
                        <m:sup>
                          <m:r>
                            <a:rPr lang="en-US" altLang="zh-TW" b="0" i="1" smtClean="0">
                              <a:solidFill>
                                <a:schemeClr val="accent1"/>
                              </a:solidFill>
                              <a:latin typeface="Cambria Math" panose="02040503050406030204" pitchFamily="18" charset="0"/>
                            </a:rPr>
                            <m:t>′</m:t>
                          </m:r>
                        </m:sup>
                      </m:sSup>
                    </m:oMath>
                  </m:oMathPara>
                </a14:m>
                <a:endParaRPr lang="zh-TW" altLang="en-US" dirty="0"/>
              </a:p>
            </p:txBody>
          </p:sp>
        </mc:Choice>
        <mc:Fallback xmlns="">
          <p:sp>
            <p:nvSpPr>
              <p:cNvPr id="111" name="文字方塊 104">
                <a:extLst>
                  <a:ext uri="{FF2B5EF4-FFF2-40B4-BE49-F238E27FC236}">
                    <a16:creationId xmlns:a16="http://schemas.microsoft.com/office/drawing/2014/main" id="{AD7E1EC7-531A-5343-9A85-82ACF6AAD268}"/>
                  </a:ext>
                </a:extLst>
              </p:cNvPr>
              <p:cNvSpPr txBox="1">
                <a:spLocks noRot="1" noChangeAspect="1" noMove="1" noResize="1" noEditPoints="1" noAdjustHandles="1" noChangeArrowheads="1" noChangeShapeType="1" noTextEdit="1"/>
              </p:cNvSpPr>
              <p:nvPr/>
            </p:nvSpPr>
            <p:spPr>
              <a:xfrm>
                <a:off x="7087682" y="1930053"/>
                <a:ext cx="260999" cy="307777"/>
              </a:xfrm>
              <a:prstGeom prst="rect">
                <a:avLst/>
              </a:prstGeom>
              <a:blipFill>
                <a:blip r:embed="rId13"/>
                <a:stretch>
                  <a:fillRect r="-4762"/>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12" name="文字方塊 104">
                <a:extLst>
                  <a:ext uri="{FF2B5EF4-FFF2-40B4-BE49-F238E27FC236}">
                    <a16:creationId xmlns:a16="http://schemas.microsoft.com/office/drawing/2014/main" id="{8420EA90-1A7C-EF43-9BF9-E132AD7203D8}"/>
                  </a:ext>
                </a:extLst>
              </p:cNvPr>
              <p:cNvSpPr txBox="1"/>
              <p:nvPr/>
            </p:nvSpPr>
            <p:spPr>
              <a:xfrm>
                <a:off x="7498384" y="833868"/>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chemeClr val="accent1"/>
                              </a:solidFill>
                              <a:latin typeface="Cambria Math" panose="02040503050406030204" pitchFamily="18" charset="0"/>
                            </a:rPr>
                          </m:ctrlPr>
                        </m:sSupPr>
                        <m:e>
                          <m:r>
                            <a:rPr lang="en-US" altLang="zh-TW" b="0" i="1" smtClean="0">
                              <a:solidFill>
                                <a:schemeClr val="accent1"/>
                              </a:solidFill>
                              <a:latin typeface="Cambria Math" panose="02040503050406030204" pitchFamily="18" charset="0"/>
                            </a:rPr>
                            <m:t>𝑦</m:t>
                          </m:r>
                        </m:e>
                        <m:sup>
                          <m:r>
                            <a:rPr lang="en-US" altLang="zh-TW" b="0" i="1" smtClean="0">
                              <a:solidFill>
                                <a:schemeClr val="accent1"/>
                              </a:solidFill>
                              <a:latin typeface="Cambria Math" panose="02040503050406030204" pitchFamily="18" charset="0"/>
                            </a:rPr>
                            <m:t>′</m:t>
                          </m:r>
                        </m:sup>
                      </m:sSup>
                    </m:oMath>
                  </m:oMathPara>
                </a14:m>
                <a:endParaRPr lang="zh-TW" altLang="en-US" dirty="0"/>
              </a:p>
            </p:txBody>
          </p:sp>
        </mc:Choice>
        <mc:Fallback xmlns="">
          <p:sp>
            <p:nvSpPr>
              <p:cNvPr id="112" name="文字方塊 104">
                <a:extLst>
                  <a:ext uri="{FF2B5EF4-FFF2-40B4-BE49-F238E27FC236}">
                    <a16:creationId xmlns:a16="http://schemas.microsoft.com/office/drawing/2014/main" id="{8420EA90-1A7C-EF43-9BF9-E132AD7203D8}"/>
                  </a:ext>
                </a:extLst>
              </p:cNvPr>
              <p:cNvSpPr txBox="1">
                <a:spLocks noRot="1" noChangeAspect="1" noMove="1" noResize="1" noEditPoints="1" noAdjustHandles="1" noChangeArrowheads="1" noChangeShapeType="1" noTextEdit="1"/>
              </p:cNvSpPr>
              <p:nvPr/>
            </p:nvSpPr>
            <p:spPr>
              <a:xfrm>
                <a:off x="7498384" y="833868"/>
                <a:ext cx="260999" cy="307777"/>
              </a:xfrm>
              <a:prstGeom prst="rect">
                <a:avLst/>
              </a:prstGeom>
              <a:blipFill>
                <a:blip r:embed="rId14"/>
                <a:stretch>
                  <a:fillRect r="-4545" b="-8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13" name="文字方塊 106">
                <a:extLst>
                  <a:ext uri="{FF2B5EF4-FFF2-40B4-BE49-F238E27FC236}">
                    <a16:creationId xmlns:a16="http://schemas.microsoft.com/office/drawing/2014/main" id="{A1729051-9DE3-5840-91D3-3ECA228AE56E}"/>
                  </a:ext>
                </a:extLst>
              </p:cNvPr>
              <p:cNvSpPr txBox="1"/>
              <p:nvPr/>
            </p:nvSpPr>
            <p:spPr>
              <a:xfrm>
                <a:off x="6571290" y="2042762"/>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00B0F0"/>
                          </a:solidFill>
                          <a:latin typeface="Cambria Math" panose="02040503050406030204" pitchFamily="18" charset="0"/>
                        </a:rPr>
                        <m:t>𝑥</m:t>
                      </m:r>
                    </m:oMath>
                  </m:oMathPara>
                </a14:m>
                <a:endParaRPr lang="zh-TW" altLang="en-US" dirty="0">
                  <a:solidFill>
                    <a:srgbClr val="00B0F0"/>
                  </a:solidFill>
                </a:endParaRPr>
              </a:p>
            </p:txBody>
          </p:sp>
        </mc:Choice>
        <mc:Fallback xmlns="">
          <p:sp>
            <p:nvSpPr>
              <p:cNvPr id="113" name="文字方塊 106">
                <a:extLst>
                  <a:ext uri="{FF2B5EF4-FFF2-40B4-BE49-F238E27FC236}">
                    <a16:creationId xmlns:a16="http://schemas.microsoft.com/office/drawing/2014/main" id="{A1729051-9DE3-5840-91D3-3ECA228AE56E}"/>
                  </a:ext>
                </a:extLst>
              </p:cNvPr>
              <p:cNvSpPr txBox="1">
                <a:spLocks noRot="1" noChangeAspect="1" noMove="1" noResize="1" noEditPoints="1" noAdjustHandles="1" noChangeArrowheads="1" noChangeShapeType="1" noTextEdit="1"/>
              </p:cNvSpPr>
              <p:nvPr/>
            </p:nvSpPr>
            <p:spPr>
              <a:xfrm>
                <a:off x="6571290" y="2042762"/>
                <a:ext cx="260999" cy="307777"/>
              </a:xfrm>
              <a:prstGeom prst="rect">
                <a:avLst/>
              </a:prstGeom>
              <a:blipFill>
                <a:blip r:embed="rId15"/>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14" name="文字方塊 106">
                <a:extLst>
                  <a:ext uri="{FF2B5EF4-FFF2-40B4-BE49-F238E27FC236}">
                    <a16:creationId xmlns:a16="http://schemas.microsoft.com/office/drawing/2014/main" id="{9BDF9009-7FFD-3E48-9BFF-87038A7EB508}"/>
                  </a:ext>
                </a:extLst>
              </p:cNvPr>
              <p:cNvSpPr txBox="1"/>
              <p:nvPr/>
            </p:nvSpPr>
            <p:spPr>
              <a:xfrm>
                <a:off x="7651313" y="1194183"/>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00B0F0"/>
                          </a:solidFill>
                          <a:latin typeface="Cambria Math" panose="02040503050406030204" pitchFamily="18" charset="0"/>
                        </a:rPr>
                        <m:t>𝑦</m:t>
                      </m:r>
                    </m:oMath>
                  </m:oMathPara>
                </a14:m>
                <a:endParaRPr lang="zh-TW" altLang="en-US" dirty="0"/>
              </a:p>
            </p:txBody>
          </p:sp>
        </mc:Choice>
        <mc:Fallback xmlns="">
          <p:sp>
            <p:nvSpPr>
              <p:cNvPr id="114" name="文字方塊 106">
                <a:extLst>
                  <a:ext uri="{FF2B5EF4-FFF2-40B4-BE49-F238E27FC236}">
                    <a16:creationId xmlns:a16="http://schemas.microsoft.com/office/drawing/2014/main" id="{9BDF9009-7FFD-3E48-9BFF-87038A7EB508}"/>
                  </a:ext>
                </a:extLst>
              </p:cNvPr>
              <p:cNvSpPr txBox="1">
                <a:spLocks noRot="1" noChangeAspect="1" noMove="1" noResize="1" noEditPoints="1" noAdjustHandles="1" noChangeArrowheads="1" noChangeShapeType="1" noTextEdit="1"/>
              </p:cNvSpPr>
              <p:nvPr/>
            </p:nvSpPr>
            <p:spPr>
              <a:xfrm>
                <a:off x="7651313" y="1194183"/>
                <a:ext cx="260999" cy="307777"/>
              </a:xfrm>
              <a:prstGeom prst="rect">
                <a:avLst/>
              </a:prstGeom>
              <a:blipFill>
                <a:blip r:embed="rId16"/>
                <a:stretch>
                  <a:fillRect b="-8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35A3D46-09FB-F841-90A8-26FAAFB2FF9A}"/>
                  </a:ext>
                </a:extLst>
              </p:cNvPr>
              <p:cNvSpPr txBox="1"/>
              <p:nvPr/>
            </p:nvSpPr>
            <p:spPr>
              <a:xfrm>
                <a:off x="6838393" y="2754123"/>
                <a:ext cx="1557478" cy="214815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TW" i="1" smtClean="0">
                              <a:solidFill>
                                <a:srgbClr val="002060"/>
                              </a:solidFill>
                              <a:latin typeface="Cambria Math" panose="02040503050406030204" pitchFamily="18" charset="0"/>
                            </a:rPr>
                          </m:ctrlPr>
                        </m:dPr>
                        <m:e>
                          <m:m>
                            <m:mPr>
                              <m:mcs>
                                <m:mc>
                                  <m:mcPr>
                                    <m:count m:val="1"/>
                                    <m:mcJc m:val="center"/>
                                  </m:mcPr>
                                </m:mc>
                              </m:mcs>
                              <m:ctrlPr>
                                <a:rPr lang="en-TW" i="1" smtClean="0">
                                  <a:solidFill>
                                    <a:srgbClr val="002060"/>
                                  </a:solidFill>
                                  <a:latin typeface="Cambria Math" panose="02040503050406030204" pitchFamily="18" charset="0"/>
                                </a:rPr>
                              </m:ctrlPr>
                            </m:mPr>
                            <m:mr>
                              <m:e>
                                <m:sSub>
                                  <m:sSubPr>
                                    <m:ctrlPr>
                                      <a:rPr lang="en-TW" i="1" smtClean="0">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𝑋</m:t>
                                        </m:r>
                                      </m:e>
                                    </m:acc>
                                  </m:e>
                                  <m:sub>
                                    <m:r>
                                      <a:rPr lang="en-US" b="0" i="1" smtClean="0">
                                        <a:solidFill>
                                          <a:srgbClr val="002060"/>
                                        </a:solidFill>
                                        <a:latin typeface="Cambria Math" panose="02040503050406030204" pitchFamily="18" charset="0"/>
                                      </a:rPr>
                                      <m:t>𝐴</m:t>
                                    </m:r>
                                  </m:sub>
                                </m:sSub>
                                <m:r>
                                  <m:rPr>
                                    <m:brk m:alnAt="7"/>
                                  </m:rPr>
                                  <a:rPr lang="en-TW" i="1" smtClean="0">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b="0" i="1" smtClean="0">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𝑌</m:t>
                                        </m:r>
                                      </m:e>
                                    </m:acc>
                                  </m:e>
                                  <m:sub>
                                    <m:r>
                                      <a:rPr lang="en-US" b="0" i="1" smtClean="0">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b="0" i="1" smtClean="0">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𝑍</m:t>
                                        </m:r>
                                      </m:e>
                                    </m:acc>
                                  </m:e>
                                  <m:sub>
                                    <m:r>
                                      <a:rPr lang="en-US" b="0" i="1" smtClean="0">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b="0" i="1" smtClean="0">
                                        <a:solidFill>
                                          <a:srgbClr val="002060"/>
                                        </a:solidFill>
                                        <a:latin typeface="Cambria Math" panose="02040503050406030204" pitchFamily="18" charset="0"/>
                                      </a:rPr>
                                      <m:t>𝐵</m:t>
                                    </m:r>
                                  </m:sub>
                                </m:sSub>
                              </m:e>
                            </m:mr>
                          </m:m>
                        </m:e>
                      </m:d>
                      <m:r>
                        <a:rPr lang="en-US" b="0" i="1" smtClean="0">
                          <a:solidFill>
                            <a:srgbClr val="002060"/>
                          </a:solidFill>
                          <a:latin typeface="Cambria Math" panose="02040503050406030204" pitchFamily="18" charset="0"/>
                        </a:rPr>
                        <m:t>=</m:t>
                      </m:r>
                      <m:d>
                        <m:dPr>
                          <m:begChr m:val="["/>
                          <m:endChr m:val="]"/>
                          <m:ctrlPr>
                            <a:rPr lang="en-US" b="0" i="1" smtClean="0">
                              <a:solidFill>
                                <a:srgbClr val="002060"/>
                              </a:solidFill>
                              <a:latin typeface="Cambria Math" panose="02040503050406030204" pitchFamily="18" charset="0"/>
                            </a:rPr>
                          </m:ctrlPr>
                        </m:dPr>
                        <m:e>
                          <m:m>
                            <m:mPr>
                              <m:mcs>
                                <m:mc>
                                  <m:mcPr>
                                    <m:count m:val="1"/>
                                    <m:mcJc m:val="center"/>
                                  </m:mcPr>
                                </m:mc>
                              </m:mcs>
                              <m:ctrlPr>
                                <a:rPr lang="en-US" b="0" i="1" smtClean="0">
                                  <a:solidFill>
                                    <a:srgbClr val="002060"/>
                                  </a:solidFill>
                                  <a:latin typeface="Cambria Math" panose="02040503050406030204" pitchFamily="18" charset="0"/>
                                </a:rPr>
                              </m:ctrlPr>
                            </m:mPr>
                            <m:mr>
                              <m:e>
                                <m:r>
                                  <m:rPr>
                                    <m:brk m:alnAt="7"/>
                                  </m:rPr>
                                  <a:rPr lang="en-US" b="0" i="1" smtClean="0">
                                    <a:solidFill>
                                      <a:srgbClr val="002060"/>
                                    </a:solidFill>
                                    <a:latin typeface="Cambria Math" panose="02040503050406030204" pitchFamily="18" charset="0"/>
                                  </a:rPr>
                                  <m:t>0</m:t>
                                </m:r>
                                <m:r>
                                  <a:rPr lang="en-US" b="0" i="1" smtClean="0">
                                    <a:solidFill>
                                      <a:srgbClr val="002060"/>
                                    </a:solidFill>
                                    <a:latin typeface="Cambria Math" panose="02040503050406030204" pitchFamily="18" charset="0"/>
                                  </a:rPr>
                                  <m:t>.866</m:t>
                                </m:r>
                              </m:e>
                            </m:mr>
                            <m:mr>
                              <m:e>
                                <m:r>
                                  <a:rPr lang="en-US" b="0" i="1" smtClean="0">
                                    <a:solidFill>
                                      <a:srgbClr val="002060"/>
                                    </a:solidFill>
                                    <a:latin typeface="Cambria Math" panose="02040503050406030204" pitchFamily="18" charset="0"/>
                                  </a:rPr>
                                  <m:t>0.5</m:t>
                                </m:r>
                              </m:e>
                            </m:mr>
                            <m:mr>
                              <m:e>
                                <m:r>
                                  <a:rPr lang="en-US" b="0" i="1" smtClean="0">
                                    <a:solidFill>
                                      <a:srgbClr val="002060"/>
                                    </a:solidFill>
                                    <a:latin typeface="Cambria Math" panose="02040503050406030204" pitchFamily="18" charset="0"/>
                                  </a:rPr>
                                  <m:t>0</m:t>
                                </m:r>
                              </m:e>
                            </m:mr>
                          </m:m>
                        </m:e>
                      </m:d>
                    </m:oMath>
                  </m:oMathPara>
                </a14:m>
                <a:endParaRPr lang="en-US" b="0" dirty="0">
                  <a:solidFill>
                    <a:srgbClr val="002060"/>
                  </a:solidFill>
                </a:endParaRPr>
              </a:p>
              <a:p>
                <a:pPr/>
                <a14:m>
                  <m:oMathPara xmlns:m="http://schemas.openxmlformats.org/officeDocument/2006/math">
                    <m:oMathParaPr>
                      <m:jc m:val="left"/>
                    </m:oMathParaPr>
                    <m:oMath xmlns:m="http://schemas.openxmlformats.org/officeDocument/2006/math">
                      <m:d>
                        <m:dPr>
                          <m:begChr m:val="["/>
                          <m:endChr m:val="]"/>
                          <m:ctrlPr>
                            <a:rPr lang="en-TW" i="1">
                              <a:solidFill>
                                <a:srgbClr val="002060"/>
                              </a:solidFill>
                              <a:latin typeface="Cambria Math" panose="02040503050406030204" pitchFamily="18" charset="0"/>
                            </a:rPr>
                          </m:ctrlPr>
                        </m:dPr>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b="0" i="1" smtClean="0">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𝑌</m:t>
                                        </m:r>
                                      </m:e>
                                    </m:acc>
                                  </m:e>
                                  <m:sub>
                                    <m:r>
                                      <a:rPr lang="en-US" b="0" i="1" smtClean="0">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b="0" i="1" smtClean="0">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𝑌</m:t>
                                        </m:r>
                                      </m:e>
                                    </m:acc>
                                  </m:e>
                                  <m:sub>
                                    <m:r>
                                      <a:rPr lang="en-US" b="0" i="1" smtClean="0">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b="0" i="1" smtClean="0">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𝑌</m:t>
                                        </m:r>
                                      </m:e>
                                    </m:acc>
                                  </m:e>
                                  <m:sub>
                                    <m:r>
                                      <a:rPr lang="en-US" b="0" i="1" smtClean="0">
                                        <a:solidFill>
                                          <a:srgbClr val="002060"/>
                                        </a:solidFill>
                                        <a:latin typeface="Cambria Math" panose="02040503050406030204" pitchFamily="18" charset="0"/>
                                      </a:rPr>
                                      <m:t>𝐵</m:t>
                                    </m:r>
                                  </m:sub>
                                </m:sSub>
                              </m:e>
                            </m:mr>
                          </m:m>
                        </m:e>
                      </m:d>
                      <m:r>
                        <a:rPr lang="en-US" i="1">
                          <a:solidFill>
                            <a:srgbClr val="002060"/>
                          </a:solidFill>
                          <a:latin typeface="Cambria Math" panose="02040503050406030204" pitchFamily="18" charset="0"/>
                        </a:rPr>
                        <m:t>=</m:t>
                      </m:r>
                      <m:d>
                        <m:dPr>
                          <m:begChr m:val="["/>
                          <m:endChr m:val="]"/>
                          <m:ctrlPr>
                            <a:rPr lang="en-US" i="1">
                              <a:solidFill>
                                <a:srgbClr val="002060"/>
                              </a:solidFill>
                              <a:latin typeface="Cambria Math" panose="02040503050406030204" pitchFamily="18" charset="0"/>
                            </a:rPr>
                          </m:ctrlPr>
                        </m:dPr>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b="0" i="1" smtClean="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0.</m:t>
                                </m:r>
                                <m:r>
                                  <a:rPr lang="en-US" b="0" i="1" smtClean="0">
                                    <a:solidFill>
                                      <a:srgbClr val="002060"/>
                                    </a:solidFill>
                                    <a:latin typeface="Cambria Math" panose="02040503050406030204" pitchFamily="18" charset="0"/>
                                  </a:rPr>
                                  <m:t>5</m:t>
                                </m:r>
                              </m:e>
                            </m:mr>
                            <m:mr>
                              <m:e>
                                <m:r>
                                  <a:rPr lang="en-US" b="0" i="1" smtClean="0">
                                    <a:solidFill>
                                      <a:srgbClr val="002060"/>
                                    </a:solidFill>
                                    <a:latin typeface="Cambria Math" panose="02040503050406030204" pitchFamily="18" charset="0"/>
                                  </a:rPr>
                                  <m:t>0.866</m:t>
                                </m:r>
                              </m:e>
                            </m:mr>
                            <m:mr>
                              <m:e>
                                <m:r>
                                  <a:rPr lang="en-US" i="1">
                                    <a:solidFill>
                                      <a:srgbClr val="002060"/>
                                    </a:solidFill>
                                    <a:latin typeface="Cambria Math" panose="02040503050406030204" pitchFamily="18" charset="0"/>
                                  </a:rPr>
                                  <m:t>0</m:t>
                                </m:r>
                              </m:e>
                            </m:mr>
                          </m:m>
                        </m:e>
                      </m:d>
                    </m:oMath>
                  </m:oMathPara>
                </a14:m>
                <a:endParaRPr lang="en-TW" dirty="0">
                  <a:solidFill>
                    <a:srgbClr val="002060"/>
                  </a:solidFill>
                </a:endParaRPr>
              </a:p>
              <a:p>
                <a:pPr/>
                <a14:m>
                  <m:oMathPara xmlns:m="http://schemas.openxmlformats.org/officeDocument/2006/math">
                    <m:oMathParaPr>
                      <m:jc m:val="left"/>
                    </m:oMathParaPr>
                    <m:oMath xmlns:m="http://schemas.openxmlformats.org/officeDocument/2006/math">
                      <m:d>
                        <m:dPr>
                          <m:begChr m:val="["/>
                          <m:endChr m:val="]"/>
                          <m:ctrlPr>
                            <a:rPr lang="en-TW" i="1">
                              <a:solidFill>
                                <a:srgbClr val="002060"/>
                              </a:solidFill>
                              <a:latin typeface="Cambria Math" panose="02040503050406030204" pitchFamily="18" charset="0"/>
                            </a:rPr>
                          </m:ctrlPr>
                        </m:dPr>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b="0" i="1" smtClean="0">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𝑍</m:t>
                                    </m:r>
                                  </m:e>
                                  <m:sub>
                                    <m:r>
                                      <a:rPr lang="en-US" b="0" i="1" smtClean="0">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b="0" i="1" smtClean="0">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𝑍</m:t>
                                        </m:r>
                                      </m:e>
                                    </m:acc>
                                  </m:e>
                                  <m:sub>
                                    <m:r>
                                      <a:rPr lang="en-US" b="0" i="1" smtClean="0">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b="0" i="1" smtClean="0">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𝑍</m:t>
                                        </m:r>
                                      </m:e>
                                    </m:acc>
                                  </m:e>
                                  <m:sub>
                                    <m:r>
                                      <a:rPr lang="en-US" b="0" i="1" smtClean="0">
                                        <a:solidFill>
                                          <a:srgbClr val="002060"/>
                                        </a:solidFill>
                                        <a:latin typeface="Cambria Math" panose="02040503050406030204" pitchFamily="18" charset="0"/>
                                      </a:rPr>
                                      <m:t>𝐵</m:t>
                                    </m:r>
                                  </m:sub>
                                </m:sSub>
                              </m:e>
                            </m:mr>
                          </m:m>
                        </m:e>
                      </m:d>
                      <m:r>
                        <a:rPr lang="en-US" i="1">
                          <a:solidFill>
                            <a:srgbClr val="002060"/>
                          </a:solidFill>
                          <a:latin typeface="Cambria Math" panose="02040503050406030204" pitchFamily="18" charset="0"/>
                        </a:rPr>
                        <m:t>=</m:t>
                      </m:r>
                      <m:d>
                        <m:dPr>
                          <m:begChr m:val="["/>
                          <m:endChr m:val="]"/>
                          <m:ctrlPr>
                            <a:rPr lang="en-US" i="1">
                              <a:solidFill>
                                <a:srgbClr val="002060"/>
                              </a:solidFill>
                              <a:latin typeface="Cambria Math" panose="02040503050406030204" pitchFamily="18" charset="0"/>
                            </a:rPr>
                          </m:ctrlPr>
                        </m:dPr>
                        <m:e>
                          <m:m>
                            <m:mPr>
                              <m:mcs>
                                <m:mc>
                                  <m:mcPr>
                                    <m:count m:val="1"/>
                                    <m:mcJc m:val="center"/>
                                  </m:mcPr>
                                </m:mc>
                              </m:mcs>
                              <m:ctrlPr>
                                <a:rPr lang="en-US" i="1">
                                  <a:solidFill>
                                    <a:srgbClr val="002060"/>
                                  </a:solidFill>
                                  <a:latin typeface="Cambria Math" panose="02040503050406030204" pitchFamily="18" charset="0"/>
                                </a:rPr>
                              </m:ctrlPr>
                            </m:mPr>
                            <m:mr>
                              <m:e>
                                <m:r>
                                  <a:rPr lang="en-US" b="0" i="1" smtClean="0">
                                    <a:solidFill>
                                      <a:srgbClr val="002060"/>
                                    </a:solidFill>
                                    <a:latin typeface="Cambria Math" panose="02040503050406030204" pitchFamily="18" charset="0"/>
                                  </a:rPr>
                                  <m:t>0</m:t>
                                </m:r>
                              </m:e>
                            </m:mr>
                            <m:mr>
                              <m:e>
                                <m:r>
                                  <a:rPr lang="en-US" b="0" i="1" smtClean="0">
                                    <a:solidFill>
                                      <a:srgbClr val="002060"/>
                                    </a:solidFill>
                                    <a:latin typeface="Cambria Math" panose="02040503050406030204" pitchFamily="18" charset="0"/>
                                  </a:rPr>
                                  <m:t>0</m:t>
                                </m:r>
                              </m:e>
                            </m:mr>
                            <m:mr>
                              <m:e>
                                <m:r>
                                  <a:rPr lang="en-US" b="0" i="1" smtClean="0">
                                    <a:solidFill>
                                      <a:srgbClr val="002060"/>
                                    </a:solidFill>
                                    <a:latin typeface="Cambria Math" panose="02040503050406030204" pitchFamily="18" charset="0"/>
                                  </a:rPr>
                                  <m:t>1</m:t>
                                </m:r>
                              </m:e>
                            </m:mr>
                          </m:m>
                        </m:e>
                      </m:d>
                    </m:oMath>
                  </m:oMathPara>
                </a14:m>
                <a:endParaRPr lang="en-TW" dirty="0">
                  <a:solidFill>
                    <a:srgbClr val="002060"/>
                  </a:solidFill>
                </a:endParaRPr>
              </a:p>
            </p:txBody>
          </p:sp>
        </mc:Choice>
        <mc:Fallback xmlns="">
          <p:sp>
            <p:nvSpPr>
              <p:cNvPr id="115" name="TextBox 114">
                <a:extLst>
                  <a:ext uri="{FF2B5EF4-FFF2-40B4-BE49-F238E27FC236}">
                    <a16:creationId xmlns:a16="http://schemas.microsoft.com/office/drawing/2014/main" id="{735A3D46-09FB-F841-90A8-26FAAFB2FF9A}"/>
                  </a:ext>
                </a:extLst>
              </p:cNvPr>
              <p:cNvSpPr txBox="1">
                <a:spLocks noRot="1" noChangeAspect="1" noMove="1" noResize="1" noEditPoints="1" noAdjustHandles="1" noChangeArrowheads="1" noChangeShapeType="1" noTextEdit="1"/>
              </p:cNvSpPr>
              <p:nvPr/>
            </p:nvSpPr>
            <p:spPr>
              <a:xfrm>
                <a:off x="6838393" y="2754123"/>
                <a:ext cx="1557478" cy="2148152"/>
              </a:xfrm>
              <a:prstGeom prst="rect">
                <a:avLst/>
              </a:prstGeom>
              <a:blipFill>
                <a:blip r:embed="rId17"/>
                <a:stretch>
                  <a:fillRect t="-1176" b="-1176"/>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2A748C-AA08-8D4D-B5D3-099B0A0FABA3}"/>
                  </a:ext>
                </a:extLst>
              </p:cNvPr>
              <p:cNvSpPr txBox="1"/>
              <p:nvPr/>
            </p:nvSpPr>
            <p:spPr>
              <a:xfrm>
                <a:off x="3734368" y="3119495"/>
                <a:ext cx="2653675" cy="1505669"/>
              </a:xfrm>
              <a:prstGeom prst="rect">
                <a:avLst/>
              </a:prstGeom>
              <a:noFill/>
              <a:ln>
                <a:solidFill>
                  <a:srgbClr val="0070C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TW" i="1" smtClean="0">
                              <a:latin typeface="Cambria Math" panose="02040503050406030204" pitchFamily="18" charset="0"/>
                            </a:rPr>
                          </m:ctrlPr>
                        </m:sPrePr>
                        <m:sub>
                          <m:r>
                            <a:rPr lang="en-US" b="0" i="1" smtClean="0">
                              <a:latin typeface="Cambria Math" panose="02040503050406030204" pitchFamily="18" charset="0"/>
                            </a:rPr>
                            <m:t>𝐵</m:t>
                          </m:r>
                        </m:sub>
                        <m:sup>
                          <m:r>
                            <a:rPr lang="en-US" b="0" i="1" smtClean="0">
                              <a:latin typeface="Cambria Math" panose="02040503050406030204" pitchFamily="18" charset="0"/>
                            </a:rPr>
                            <m:t>𝐴</m:t>
                          </m:r>
                        </m:sup>
                        <m:e>
                          <m:r>
                            <a:rPr lang="en-US" b="0" i="1" smtClean="0">
                              <a:latin typeface="Cambria Math" panose="02040503050406030204" pitchFamily="18" charset="0"/>
                            </a:rPr>
                            <m:t>𝑅</m:t>
                          </m:r>
                        </m:e>
                      </m:sPre>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𝐵</m:t>
                                          </m:r>
                                        </m:sub>
                                      </m:sSub>
                                    </m:e>
                                  </m:mr>
                                </m:m>
                              </m:e>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𝐵</m:t>
                                          </m:r>
                                        </m:sub>
                                      </m:sSub>
                                    </m:e>
                                  </m:mr>
                                </m:m>
                              </m:e>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𝑍</m:t>
                                          </m:r>
                                        </m:e>
                                        <m:sub>
                                          <m:r>
                                            <a:rPr lang="en-US" i="1">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𝐵</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𝐴</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𝐵</m:t>
                                          </m:r>
                                        </m:sub>
                                      </m:sSub>
                                    </m:e>
                                  </m:mr>
                                </m:m>
                              </m:e>
                            </m:mr>
                          </m:m>
                        </m:e>
                      </m:d>
                    </m:oMath>
                  </m:oMathPara>
                </a14:m>
                <a:endParaRPr lang="en-US" i="1" dirty="0">
                  <a:solidFill>
                    <a:srgbClr val="002060"/>
                  </a:solidFill>
                  <a:latin typeface="Cambria Math" panose="02040503050406030204" pitchFamily="18" charset="0"/>
                </a:endParaRPr>
              </a:p>
              <a:p>
                <a:endParaRPr lang="en-US" i="1" dirty="0">
                  <a:solidFill>
                    <a:srgbClr val="002060"/>
                  </a:solidFill>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solidFill>
                                  <a:srgbClr val="002060"/>
                                </a:solidFill>
                                <a:latin typeface="Cambria Math" panose="02040503050406030204" pitchFamily="18" charset="0"/>
                              </a:rPr>
                            </m:ctrlPr>
                          </m:mPr>
                          <m:mr>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i="1">
                                        <a:solidFill>
                                          <a:srgbClr val="002060"/>
                                        </a:solidFill>
                                        <a:latin typeface="Cambria Math" panose="02040503050406030204" pitchFamily="18" charset="0"/>
                                      </a:rPr>
                                      <m:t>0</m:t>
                                    </m:r>
                                    <m:r>
                                      <a:rPr lang="en-US" i="1">
                                        <a:solidFill>
                                          <a:srgbClr val="002060"/>
                                        </a:solidFill>
                                        <a:latin typeface="Cambria Math" panose="02040503050406030204" pitchFamily="18" charset="0"/>
                                      </a:rPr>
                                      <m:t>.866</m:t>
                                    </m:r>
                                  </m:e>
                                </m:mr>
                                <m:mr>
                                  <m:e>
                                    <m:r>
                                      <a:rPr lang="en-US" i="1">
                                        <a:solidFill>
                                          <a:srgbClr val="002060"/>
                                        </a:solidFill>
                                        <a:latin typeface="Cambria Math" panose="02040503050406030204" pitchFamily="18" charset="0"/>
                                      </a:rPr>
                                      <m:t>0.5</m:t>
                                    </m:r>
                                  </m:e>
                                </m:mr>
                                <m:mr>
                                  <m:e>
                                    <m:r>
                                      <a:rPr lang="en-US" i="1">
                                        <a:solidFill>
                                          <a:srgbClr val="002060"/>
                                        </a:solidFill>
                                        <a:latin typeface="Cambria Math" panose="02040503050406030204" pitchFamily="18" charset="0"/>
                                      </a:rPr>
                                      <m:t>0</m:t>
                                    </m:r>
                                  </m:e>
                                </m:mr>
                              </m:m>
                            </m:e>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0.5</m:t>
                                    </m:r>
                                  </m:e>
                                </m:mr>
                                <m:mr>
                                  <m:e>
                                    <m:r>
                                      <a:rPr lang="en-US" i="1">
                                        <a:solidFill>
                                          <a:srgbClr val="002060"/>
                                        </a:solidFill>
                                        <a:latin typeface="Cambria Math" panose="02040503050406030204" pitchFamily="18" charset="0"/>
                                      </a:rPr>
                                      <m:t>0.866</m:t>
                                    </m:r>
                                  </m:e>
                                </m:mr>
                                <m:mr>
                                  <m:e>
                                    <m:r>
                                      <a:rPr lang="en-US" i="1">
                                        <a:solidFill>
                                          <a:srgbClr val="002060"/>
                                        </a:solidFill>
                                        <a:latin typeface="Cambria Math" panose="02040503050406030204" pitchFamily="18" charset="0"/>
                                      </a:rPr>
                                      <m:t>0</m:t>
                                    </m:r>
                                  </m:e>
                                </m:mr>
                              </m:m>
                            </m:e>
                            <m:e>
                              <m:m>
                                <m:mPr>
                                  <m:mcs>
                                    <m:mc>
                                      <m:mcPr>
                                        <m:count m:val="1"/>
                                        <m:mcJc m:val="center"/>
                                      </m:mcPr>
                                    </m:mc>
                                  </m:mcs>
                                  <m:ctrlPr>
                                    <a:rPr lang="en-US" i="1">
                                      <a:solidFill>
                                        <a:srgbClr val="002060"/>
                                      </a:solidFill>
                                      <a:latin typeface="Cambria Math" panose="02040503050406030204" pitchFamily="18" charset="0"/>
                                    </a:rPr>
                                  </m:ctrlPr>
                                </m:mPr>
                                <m:mr>
                                  <m:e>
                                    <m:r>
                                      <a:rPr lang="en-US" i="1">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1</m:t>
                                    </m:r>
                                  </m:e>
                                </m:mr>
                              </m:m>
                            </m:e>
                          </m:mr>
                        </m:m>
                      </m:e>
                    </m:d>
                  </m:oMath>
                </a14:m>
                <a:endParaRPr lang="en-TW" dirty="0"/>
              </a:p>
            </p:txBody>
          </p:sp>
        </mc:Choice>
        <mc:Fallback xmlns="">
          <p:sp>
            <p:nvSpPr>
              <p:cNvPr id="2" name="TextBox 1">
                <a:extLst>
                  <a:ext uri="{FF2B5EF4-FFF2-40B4-BE49-F238E27FC236}">
                    <a16:creationId xmlns:a16="http://schemas.microsoft.com/office/drawing/2014/main" id="{C42A748C-AA08-8D4D-B5D3-099B0A0FABA3}"/>
                  </a:ext>
                </a:extLst>
              </p:cNvPr>
              <p:cNvSpPr txBox="1">
                <a:spLocks noRot="1" noChangeAspect="1" noMove="1" noResize="1" noEditPoints="1" noAdjustHandles="1" noChangeArrowheads="1" noChangeShapeType="1" noTextEdit="1"/>
              </p:cNvSpPr>
              <p:nvPr/>
            </p:nvSpPr>
            <p:spPr>
              <a:xfrm>
                <a:off x="3734368" y="3119495"/>
                <a:ext cx="2653675" cy="1505669"/>
              </a:xfrm>
              <a:prstGeom prst="rect">
                <a:avLst/>
              </a:prstGeom>
              <a:blipFill>
                <a:blip r:embed="rId18"/>
                <a:stretch>
                  <a:fillRect t="-2500" b="-3333"/>
                </a:stretch>
              </a:blipFill>
              <a:ln>
                <a:solidFill>
                  <a:srgbClr val="0070C0"/>
                </a:solidFill>
              </a:ln>
            </p:spPr>
            <p:txBody>
              <a:bodyPr/>
              <a:lstStyle/>
              <a:p>
                <a:r>
                  <a:rPr lang="en-TW">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17</a:t>
            </a:fld>
            <a:endParaRPr/>
          </a:p>
        </p:txBody>
      </p:sp>
      <p:sp>
        <p:nvSpPr>
          <p:cNvPr id="393" name="Google Shape;393;p14"/>
          <p:cNvSpPr txBox="1"/>
          <p:nvPr/>
        </p:nvSpPr>
        <p:spPr>
          <a:xfrm>
            <a:off x="252044" y="0"/>
            <a:ext cx="3377432" cy="46957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Rotation Matrix</a:t>
            </a:r>
            <a:endParaRPr/>
          </a:p>
        </p:txBody>
      </p:sp>
      <p:sp>
        <p:nvSpPr>
          <p:cNvPr id="394" name="Google Shape;394;p14"/>
          <p:cNvSpPr txBox="1"/>
          <p:nvPr/>
        </p:nvSpPr>
        <p:spPr>
          <a:xfrm>
            <a:off x="230654" y="999675"/>
            <a:ext cx="6849596" cy="311945"/>
          </a:xfrm>
          <a:prstGeom prst="rect">
            <a:avLst/>
          </a:prstGeom>
          <a:blipFill rotWithShape="1">
            <a:blip r:embed="rId3">
              <a:alphaModFix/>
            </a:blip>
            <a:stretch>
              <a:fillRect l="-184" t="-3998" b="-19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95" name="Google Shape;395;p14"/>
          <p:cNvSpPr txBox="1"/>
          <p:nvPr/>
        </p:nvSpPr>
        <p:spPr>
          <a:xfrm>
            <a:off x="230654" y="2411741"/>
            <a:ext cx="6944846" cy="307777"/>
          </a:xfrm>
          <a:prstGeom prst="rect">
            <a:avLst/>
          </a:prstGeom>
          <a:blipFill rotWithShape="1">
            <a:blip r:embed="rId4">
              <a:alphaModFix/>
            </a:blip>
            <a:stretch>
              <a:fillRect l="-181" b="-19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96" name="Google Shape;396;p14"/>
          <p:cNvPicPr preferRelativeResize="0"/>
          <p:nvPr/>
        </p:nvPicPr>
        <p:blipFill rotWithShape="1">
          <a:blip r:embed="rId5">
            <a:alphaModFix/>
          </a:blip>
          <a:srcRect/>
          <a:stretch/>
        </p:blipFill>
        <p:spPr>
          <a:xfrm>
            <a:off x="3152759" y="4143825"/>
            <a:ext cx="953434" cy="317812"/>
          </a:xfrm>
          <a:prstGeom prst="rect">
            <a:avLst/>
          </a:prstGeom>
          <a:noFill/>
          <a:ln>
            <a:noFill/>
          </a:ln>
        </p:spPr>
      </p:pic>
      <p:pic>
        <p:nvPicPr>
          <p:cNvPr id="397" name="Google Shape;397;p14"/>
          <p:cNvPicPr preferRelativeResize="0"/>
          <p:nvPr/>
        </p:nvPicPr>
        <p:blipFill rotWithShape="1">
          <a:blip r:embed="rId6">
            <a:alphaModFix/>
          </a:blip>
          <a:srcRect/>
          <a:stretch/>
        </p:blipFill>
        <p:spPr>
          <a:xfrm>
            <a:off x="1713958" y="1490243"/>
            <a:ext cx="5461542" cy="883484"/>
          </a:xfrm>
          <a:prstGeom prst="rect">
            <a:avLst/>
          </a:prstGeom>
          <a:noFill/>
          <a:ln>
            <a:noFill/>
          </a:ln>
        </p:spPr>
      </p:pic>
      <p:pic>
        <p:nvPicPr>
          <p:cNvPr id="398" name="Google Shape;398;p14"/>
          <p:cNvPicPr preferRelativeResize="0"/>
          <p:nvPr/>
        </p:nvPicPr>
        <p:blipFill rotWithShape="1">
          <a:blip r:embed="rId7">
            <a:alphaModFix/>
          </a:blip>
          <a:srcRect/>
          <a:stretch/>
        </p:blipFill>
        <p:spPr>
          <a:xfrm>
            <a:off x="1536186" y="2962489"/>
            <a:ext cx="6071627" cy="8355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18</a:t>
            </a:fld>
            <a:endParaRPr/>
          </a:p>
        </p:txBody>
      </p:sp>
      <p:sp>
        <p:nvSpPr>
          <p:cNvPr id="404" name="Google Shape;404;p15"/>
          <p:cNvSpPr txBox="1"/>
          <p:nvPr/>
        </p:nvSpPr>
        <p:spPr>
          <a:xfrm>
            <a:off x="252044" y="0"/>
            <a:ext cx="4974864" cy="46957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Properties of Rotation Matrices</a:t>
            </a:r>
            <a:endParaRPr/>
          </a:p>
        </p:txBody>
      </p:sp>
      <p:sp>
        <p:nvSpPr>
          <p:cNvPr id="405" name="Google Shape;405;p15"/>
          <p:cNvSpPr txBox="1"/>
          <p:nvPr/>
        </p:nvSpPr>
        <p:spPr>
          <a:xfrm>
            <a:off x="667265" y="790833"/>
            <a:ext cx="6017740" cy="2027286"/>
          </a:xfrm>
          <a:prstGeom prst="rect">
            <a:avLst/>
          </a:prstGeom>
          <a:blipFill rotWithShape="1">
            <a:blip r:embed="rId3">
              <a:alphaModFix/>
            </a:blip>
            <a:stretch>
              <a:fillRect l="-21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
        <p:nvSpPr>
          <p:cNvPr id="411" name="Google Shape;411;p16"/>
          <p:cNvSpPr txBox="1"/>
          <p:nvPr/>
        </p:nvSpPr>
        <p:spPr>
          <a:xfrm>
            <a:off x="280378" y="41174"/>
            <a:ext cx="3377432" cy="5093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Rotation Matrix </a:t>
            </a:r>
            <a:endParaRPr sz="2800" b="1" i="0" u="none" strike="noStrike" cap="none">
              <a:solidFill>
                <a:schemeClr val="accent1"/>
              </a:solidFill>
              <a:latin typeface="PT Sans Narrow"/>
              <a:ea typeface="PT Sans Narrow"/>
              <a:cs typeface="PT Sans Narrow"/>
              <a:sym typeface="PT Sans Narrow"/>
            </a:endParaRPr>
          </a:p>
        </p:txBody>
      </p:sp>
      <p:sp>
        <p:nvSpPr>
          <p:cNvPr id="412" name="Google Shape;412;p16"/>
          <p:cNvSpPr txBox="1"/>
          <p:nvPr/>
        </p:nvSpPr>
        <p:spPr>
          <a:xfrm>
            <a:off x="307516" y="655847"/>
            <a:ext cx="62015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Multiply R by its transpose</a:t>
            </a:r>
            <a:endParaRPr sz="1400" b="0" i="0" u="none" strike="noStrike" cap="none">
              <a:solidFill>
                <a:srgbClr val="000000"/>
              </a:solidFill>
              <a:latin typeface="Arial"/>
              <a:ea typeface="Arial"/>
              <a:cs typeface="Arial"/>
              <a:sym typeface="Arial"/>
            </a:endParaRPr>
          </a:p>
        </p:txBody>
      </p:sp>
      <p:pic>
        <p:nvPicPr>
          <p:cNvPr id="413" name="Google Shape;413;p16"/>
          <p:cNvPicPr preferRelativeResize="0"/>
          <p:nvPr/>
        </p:nvPicPr>
        <p:blipFill rotWithShape="1">
          <a:blip r:embed="rId3">
            <a:alphaModFix/>
          </a:blip>
          <a:srcRect l="32497" t="58497" r="30576" b="24508"/>
          <a:stretch/>
        </p:blipFill>
        <p:spPr>
          <a:xfrm>
            <a:off x="2203450" y="3273457"/>
            <a:ext cx="1308100" cy="307777"/>
          </a:xfrm>
          <a:prstGeom prst="rect">
            <a:avLst/>
          </a:prstGeom>
          <a:noFill/>
          <a:ln>
            <a:noFill/>
          </a:ln>
        </p:spPr>
      </p:pic>
      <p:pic>
        <p:nvPicPr>
          <p:cNvPr id="414" name="Google Shape;414;p16"/>
          <p:cNvPicPr preferRelativeResize="0"/>
          <p:nvPr/>
        </p:nvPicPr>
        <p:blipFill rotWithShape="1">
          <a:blip r:embed="rId3">
            <a:alphaModFix/>
          </a:blip>
          <a:srcRect l="28940" t="80406" r="27322" b="2599"/>
          <a:stretch/>
        </p:blipFill>
        <p:spPr>
          <a:xfrm>
            <a:off x="2504944" y="3798001"/>
            <a:ext cx="1549401" cy="307777"/>
          </a:xfrm>
          <a:prstGeom prst="rect">
            <a:avLst/>
          </a:prstGeom>
          <a:noFill/>
          <a:ln>
            <a:noFill/>
          </a:ln>
        </p:spPr>
      </p:pic>
      <p:sp>
        <p:nvSpPr>
          <p:cNvPr id="415" name="Google Shape;415;p16"/>
          <p:cNvSpPr/>
          <p:nvPr/>
        </p:nvSpPr>
        <p:spPr>
          <a:xfrm>
            <a:off x="2203450" y="3885018"/>
            <a:ext cx="275885" cy="140882"/>
          </a:xfrm>
          <a:prstGeom prst="rightArrow">
            <a:avLst>
              <a:gd name="adj1" fmla="val 50000"/>
              <a:gd name="adj2" fmla="val 50000"/>
            </a:avLst>
          </a:prstGeom>
          <a:solidFill>
            <a:srgbClr val="0070C0"/>
          </a:solid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793085"/>
              </a:solidFill>
              <a:latin typeface="Arial"/>
              <a:ea typeface="Arial"/>
              <a:cs typeface="Arial"/>
              <a:sym typeface="Arial"/>
            </a:endParaRPr>
          </a:p>
        </p:txBody>
      </p:sp>
      <p:sp>
        <p:nvSpPr>
          <p:cNvPr id="416" name="Google Shape;416;p16"/>
          <p:cNvSpPr/>
          <p:nvPr/>
        </p:nvSpPr>
        <p:spPr>
          <a:xfrm>
            <a:off x="2132488" y="3798001"/>
            <a:ext cx="1921857" cy="38029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7" name="Google Shape;417;p16"/>
          <p:cNvPicPr preferRelativeResize="0"/>
          <p:nvPr/>
        </p:nvPicPr>
        <p:blipFill rotWithShape="1">
          <a:blip r:embed="rId4">
            <a:alphaModFix/>
          </a:blip>
          <a:srcRect/>
          <a:stretch/>
        </p:blipFill>
        <p:spPr>
          <a:xfrm>
            <a:off x="1593850" y="1111237"/>
            <a:ext cx="5085257" cy="914664"/>
          </a:xfrm>
          <a:prstGeom prst="rect">
            <a:avLst/>
          </a:prstGeom>
          <a:noFill/>
          <a:ln>
            <a:noFill/>
          </a:ln>
        </p:spPr>
      </p:pic>
      <p:pic>
        <p:nvPicPr>
          <p:cNvPr id="418" name="Google Shape;418;p16"/>
          <p:cNvPicPr preferRelativeResize="0"/>
          <p:nvPr/>
        </p:nvPicPr>
        <p:blipFill rotWithShape="1">
          <a:blip r:embed="rId5">
            <a:alphaModFix/>
          </a:blip>
          <a:srcRect/>
          <a:stretch/>
        </p:blipFill>
        <p:spPr>
          <a:xfrm>
            <a:off x="2132488" y="1962947"/>
            <a:ext cx="4486901" cy="12670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2"/>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Outlines</a:t>
            </a:r>
            <a:endParaRPr/>
          </a:p>
        </p:txBody>
      </p:sp>
      <p:sp>
        <p:nvSpPr>
          <p:cNvPr id="70" name="Google Shape;7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a:t>
            </a:fld>
            <a:endParaRPr/>
          </a:p>
        </p:txBody>
      </p:sp>
      <p:sp>
        <p:nvSpPr>
          <p:cNvPr id="71" name="Google Shape;71;p2"/>
          <p:cNvSpPr txBox="1"/>
          <p:nvPr/>
        </p:nvSpPr>
        <p:spPr>
          <a:xfrm>
            <a:off x="228125" y="824359"/>
            <a:ext cx="3785075" cy="23509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chemeClr val="accent1"/>
                </a:solidFill>
                <a:latin typeface="PT Sans Narrow"/>
                <a:ea typeface="PT Sans Narrow"/>
                <a:cs typeface="PT Sans Narrow"/>
                <a:sym typeface="PT Sans Narrow"/>
              </a:rPr>
              <a:t>Coordinate Systems</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chemeClr val="accent1"/>
                </a:solidFill>
                <a:latin typeface="PT Sans Narrow"/>
                <a:ea typeface="PT Sans Narrow"/>
                <a:cs typeface="PT Sans Narrow"/>
                <a:sym typeface="PT Sans Narrow"/>
              </a:rPr>
              <a:t>Rotation matrix</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chemeClr val="accent1"/>
                </a:solidFill>
                <a:latin typeface="PT Sans Narrow"/>
                <a:ea typeface="PT Sans Narrow"/>
                <a:cs typeface="PT Sans Narrow"/>
                <a:sym typeface="PT Sans Narrow"/>
              </a:rPr>
              <a:t>Euler angles</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chemeClr val="accent1"/>
                </a:solidFill>
                <a:latin typeface="PT Sans Narrow"/>
                <a:ea typeface="PT Sans Narrow"/>
                <a:cs typeface="PT Sans Narrow"/>
                <a:sym typeface="PT Sans Narrow"/>
              </a:rPr>
              <a:t>Transformation </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chemeClr val="accent1"/>
                </a:solidFill>
                <a:latin typeface="PT Sans Narrow"/>
                <a:ea typeface="PT Sans Narrow"/>
                <a:cs typeface="PT Sans Narrow"/>
                <a:sym typeface="PT Sans Narrow"/>
              </a:rPr>
              <a:t>Quaternion </a:t>
            </a:r>
            <a:endParaRPr sz="2000" b="1" i="0" u="none" strike="noStrike" cap="none">
              <a:solidFill>
                <a:schemeClr val="accent1"/>
              </a:solidFill>
              <a:latin typeface="PT Sans Narrow"/>
              <a:ea typeface="PT Sans Narrow"/>
              <a:cs typeface="PT Sans Narrow"/>
              <a:sym typeface="PT Sans Na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sp>
        <p:nvSpPr>
          <p:cNvPr id="424" name="Google Shape;424;p17"/>
          <p:cNvSpPr txBox="1"/>
          <p:nvPr/>
        </p:nvSpPr>
        <p:spPr>
          <a:xfrm>
            <a:off x="252044" y="0"/>
            <a:ext cx="5433594" cy="46957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Example : Rotation Transformation </a:t>
            </a:r>
            <a:endParaRPr/>
          </a:p>
        </p:txBody>
      </p:sp>
      <p:grpSp>
        <p:nvGrpSpPr>
          <p:cNvPr id="426" name="Google Shape;426;p17"/>
          <p:cNvGrpSpPr/>
          <p:nvPr/>
        </p:nvGrpSpPr>
        <p:grpSpPr>
          <a:xfrm>
            <a:off x="3362325" y="1615849"/>
            <a:ext cx="1708150" cy="638077"/>
            <a:chOff x="3403600" y="1860634"/>
            <a:chExt cx="1708150" cy="638077"/>
          </a:xfrm>
        </p:grpSpPr>
        <p:sp>
          <p:nvSpPr>
            <p:cNvPr id="427" name="Google Shape;427;p17"/>
            <p:cNvSpPr txBox="1"/>
            <p:nvPr/>
          </p:nvSpPr>
          <p:spPr>
            <a:xfrm>
              <a:off x="3559324" y="1860634"/>
              <a:ext cx="13843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70C0"/>
                  </a:solidFill>
                  <a:latin typeface="Arial"/>
                  <a:ea typeface="Arial"/>
                  <a:cs typeface="Arial"/>
                  <a:sym typeface="Arial"/>
                </a:rPr>
                <a:t>Top view</a:t>
              </a:r>
              <a:endParaRPr/>
            </a:p>
          </p:txBody>
        </p:sp>
        <p:sp>
          <p:nvSpPr>
            <p:cNvPr id="428" name="Google Shape;428;p17"/>
            <p:cNvSpPr/>
            <p:nvPr/>
          </p:nvSpPr>
          <p:spPr>
            <a:xfrm>
              <a:off x="3403600" y="2186766"/>
              <a:ext cx="1708150" cy="311945"/>
            </a:xfrm>
            <a:prstGeom prst="rightArrow">
              <a:avLst>
                <a:gd name="adj1" fmla="val 50000"/>
                <a:gd name="adj2" fmla="val 50000"/>
              </a:avLst>
            </a:prstGeom>
            <a:solidFill>
              <a:srgbClr val="0070C0"/>
            </a:solid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30" name="Google Shape;430;p17"/>
          <p:cNvSpPr txBox="1"/>
          <p:nvPr/>
        </p:nvSpPr>
        <p:spPr>
          <a:xfrm>
            <a:off x="261206" y="546394"/>
            <a:ext cx="4990244" cy="320601"/>
          </a:xfrm>
          <a:prstGeom prst="rect">
            <a:avLst/>
          </a:prstGeom>
          <a:blipFill rotWithShape="1">
            <a:blip r:embed="rId3">
              <a:alphaModFix/>
            </a:blip>
            <a:stretch>
              <a:fillRect l="-252" b="-153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31" name="Google Shape;431;p17"/>
          <p:cNvSpPr txBox="1"/>
          <p:nvPr/>
        </p:nvSpPr>
        <p:spPr>
          <a:xfrm>
            <a:off x="245956" y="3988334"/>
            <a:ext cx="272759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70C0"/>
                </a:solidFill>
                <a:latin typeface="Arial"/>
                <a:ea typeface="Arial"/>
                <a:cs typeface="Arial"/>
                <a:sym typeface="Arial"/>
              </a:rPr>
              <a:t>Blue line : World Frame {A}</a:t>
            </a:r>
            <a:endParaRPr dirty="0"/>
          </a:p>
          <a:p>
            <a:pPr marL="0" marR="0" lvl="0" indent="0" algn="l" rtl="0">
              <a:lnSpc>
                <a:spcPct val="100000"/>
              </a:lnSpc>
              <a:spcBef>
                <a:spcPts val="0"/>
              </a:spcBef>
              <a:spcAft>
                <a:spcPts val="0"/>
              </a:spcAft>
              <a:buNone/>
            </a:pPr>
            <a:r>
              <a:rPr lang="en-US" dirty="0">
                <a:solidFill>
                  <a:schemeClr val="accent1"/>
                </a:solidFill>
              </a:rPr>
              <a:t>Orange</a:t>
            </a:r>
            <a:r>
              <a:rPr lang="en-US" sz="1400" b="0" i="0" u="none" strike="noStrike" cap="none" dirty="0">
                <a:solidFill>
                  <a:schemeClr val="accent1"/>
                </a:solidFill>
                <a:latin typeface="Arial"/>
                <a:ea typeface="Arial"/>
                <a:cs typeface="Arial"/>
                <a:sym typeface="Arial"/>
              </a:rPr>
              <a:t> line : Body Frame {B}</a:t>
            </a:r>
            <a:endParaRPr dirty="0">
              <a:solidFill>
                <a:schemeClr val="accent1"/>
              </a:solidFill>
            </a:endParaRPr>
          </a:p>
        </p:txBody>
      </p:sp>
      <p:sp>
        <p:nvSpPr>
          <p:cNvPr id="434" name="Google Shape;434;p17"/>
          <p:cNvSpPr txBox="1"/>
          <p:nvPr/>
        </p:nvSpPr>
        <p:spPr>
          <a:xfrm>
            <a:off x="2756328" y="2263973"/>
            <a:ext cx="286342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Rotate 30˚ about the Z axis</a:t>
            </a:r>
            <a:endParaRPr dirty="0"/>
          </a:p>
          <a:p>
            <a:pPr marL="0" marR="0" lvl="0" indent="0" algn="ctr"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of frame {A}</a:t>
            </a:r>
            <a:endParaRPr dirty="0"/>
          </a:p>
        </p:txBody>
      </p:sp>
      <p:grpSp>
        <p:nvGrpSpPr>
          <p:cNvPr id="14" name="群組 13">
            <a:extLst>
              <a:ext uri="{FF2B5EF4-FFF2-40B4-BE49-F238E27FC236}">
                <a16:creationId xmlns:a16="http://schemas.microsoft.com/office/drawing/2014/main" id="{DD05E819-7858-4D9B-9FC9-1A5192AA3EF1}"/>
              </a:ext>
            </a:extLst>
          </p:cNvPr>
          <p:cNvGrpSpPr/>
          <p:nvPr/>
        </p:nvGrpSpPr>
        <p:grpSpPr>
          <a:xfrm>
            <a:off x="368001" y="1003167"/>
            <a:ext cx="2605555" cy="2876120"/>
            <a:chOff x="4043249" y="1105662"/>
            <a:chExt cx="2605555" cy="2876120"/>
          </a:xfrm>
        </p:grpSpPr>
        <p:cxnSp>
          <p:nvCxnSpPr>
            <p:cNvPr id="15" name="直線單箭頭接點 14">
              <a:extLst>
                <a:ext uri="{FF2B5EF4-FFF2-40B4-BE49-F238E27FC236}">
                  <a16:creationId xmlns:a16="http://schemas.microsoft.com/office/drawing/2014/main" id="{A08D5877-3D82-47A5-B004-F4E1131E23E3}"/>
                </a:ext>
              </a:extLst>
            </p:cNvPr>
            <p:cNvCxnSpPr>
              <a:cxnSpLocks/>
            </p:cNvCxnSpPr>
            <p:nvPr/>
          </p:nvCxnSpPr>
          <p:spPr>
            <a:xfrm flipV="1">
              <a:off x="5426710" y="1752600"/>
              <a:ext cx="0" cy="7086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B4EE8A0-5804-4A16-91E4-5C54AE75195A}"/>
                </a:ext>
              </a:extLst>
            </p:cNvPr>
            <p:cNvCxnSpPr>
              <a:cxnSpLocks/>
            </p:cNvCxnSpPr>
            <p:nvPr/>
          </p:nvCxnSpPr>
          <p:spPr>
            <a:xfrm flipH="1">
              <a:off x="4325427" y="266623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2F56D864-110F-4B1D-A6E4-45EF07E5136F}"/>
                </a:ext>
              </a:extLst>
            </p:cNvPr>
            <p:cNvCxnSpPr/>
            <p:nvPr/>
          </p:nvCxnSpPr>
          <p:spPr>
            <a:xfrm>
              <a:off x="4816857" y="110566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19B1E72A-BD04-4FFB-9F14-F234E4079B43}"/>
                </a:ext>
              </a:extLst>
            </p:cNvPr>
            <p:cNvCxnSpPr>
              <a:cxnSpLocks/>
            </p:cNvCxnSpPr>
            <p:nvPr/>
          </p:nvCxnSpPr>
          <p:spPr>
            <a:xfrm>
              <a:off x="4816856" y="2669540"/>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39AB4A47-AD1E-41B7-B91F-02D837A06742}"/>
                </a:ext>
              </a:extLst>
            </p:cNvPr>
            <p:cNvCxnSpPr>
              <a:cxnSpLocks/>
            </p:cNvCxnSpPr>
            <p:nvPr/>
          </p:nvCxnSpPr>
          <p:spPr>
            <a:xfrm>
              <a:off x="4572859" y="3099689"/>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E3CE81A-E17E-4188-8635-ECE1C4397402}"/>
                </a:ext>
              </a:extLst>
            </p:cNvPr>
            <p:cNvCxnSpPr>
              <a:cxnSpLocks/>
            </p:cNvCxnSpPr>
            <p:nvPr/>
          </p:nvCxnSpPr>
          <p:spPr>
            <a:xfrm>
              <a:off x="4450002" y="3324923"/>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131896DA-C3FB-4F5F-AA8D-FA290CC74293}"/>
                </a:ext>
              </a:extLst>
            </p:cNvPr>
            <p:cNvCxnSpPr>
              <a:cxnSpLocks/>
            </p:cNvCxnSpPr>
            <p:nvPr/>
          </p:nvCxnSpPr>
          <p:spPr>
            <a:xfrm>
              <a:off x="4695717" y="2874454"/>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E525D677-38AF-4BC0-A5C9-91FFC65A2A5A}"/>
                </a:ext>
              </a:extLst>
            </p:cNvPr>
            <p:cNvCxnSpPr/>
            <p:nvPr/>
          </p:nvCxnSpPr>
          <p:spPr>
            <a:xfrm>
              <a:off x="4572159" y="15476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816EE89-A402-4362-9E8A-BF871627239D}"/>
                </a:ext>
              </a:extLst>
            </p:cNvPr>
            <p:cNvCxnSpPr/>
            <p:nvPr/>
          </p:nvCxnSpPr>
          <p:spPr>
            <a:xfrm>
              <a:off x="4701814" y="13235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0C34E7D8-72BC-4FA1-A2F1-59A49345CDB3}"/>
                </a:ext>
              </a:extLst>
            </p:cNvPr>
            <p:cNvCxnSpPr/>
            <p:nvPr/>
          </p:nvCxnSpPr>
          <p:spPr>
            <a:xfrm>
              <a:off x="4445939" y="176434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557E0600-4749-4553-8C0E-67A45E890A6C}"/>
                </a:ext>
              </a:extLst>
            </p:cNvPr>
            <p:cNvCxnSpPr>
              <a:cxnSpLocks/>
            </p:cNvCxnSpPr>
            <p:nvPr/>
          </p:nvCxnSpPr>
          <p:spPr>
            <a:xfrm flipH="1">
              <a:off x="4325426" y="2353152"/>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22DCE6B8-F21F-48F2-B269-40FEF367B77D}"/>
                </a:ext>
              </a:extLst>
            </p:cNvPr>
            <p:cNvCxnSpPr>
              <a:cxnSpLocks/>
            </p:cNvCxnSpPr>
            <p:nvPr/>
          </p:nvCxnSpPr>
          <p:spPr>
            <a:xfrm flipH="1">
              <a:off x="4325426" y="2023810"/>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F5D58F31-0CA7-4722-A524-4998676CCC0C}"/>
                </a:ext>
              </a:extLst>
            </p:cNvPr>
            <p:cNvCxnSpPr>
              <a:cxnSpLocks/>
            </p:cNvCxnSpPr>
            <p:nvPr/>
          </p:nvCxnSpPr>
          <p:spPr>
            <a:xfrm flipH="1">
              <a:off x="4327907" y="167817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CF54770B-A262-4618-B917-EC5020ED9F66}"/>
                </a:ext>
              </a:extLst>
            </p:cNvPr>
            <p:cNvCxnSpPr>
              <a:cxnSpLocks/>
            </p:cNvCxnSpPr>
            <p:nvPr/>
          </p:nvCxnSpPr>
          <p:spPr>
            <a:xfrm>
              <a:off x="4822953" y="235408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E0D06D55-23C8-45F2-BEB9-A6AB0FB82B85}"/>
                </a:ext>
              </a:extLst>
            </p:cNvPr>
            <p:cNvCxnSpPr/>
            <p:nvPr/>
          </p:nvCxnSpPr>
          <p:spPr>
            <a:xfrm>
              <a:off x="6537961" y="1353566"/>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DD0E299-6C16-4076-B929-FBA436C31A7D}"/>
                </a:ext>
              </a:extLst>
            </p:cNvPr>
            <p:cNvCxnSpPr>
              <a:cxnSpLocks/>
            </p:cNvCxnSpPr>
            <p:nvPr/>
          </p:nvCxnSpPr>
          <p:spPr>
            <a:xfrm>
              <a:off x="4822953" y="2033381"/>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68498B74-B586-417D-9359-F219574E56E3}"/>
                </a:ext>
              </a:extLst>
            </p:cNvPr>
            <p:cNvCxnSpPr>
              <a:cxnSpLocks/>
            </p:cNvCxnSpPr>
            <p:nvPr/>
          </p:nvCxnSpPr>
          <p:spPr>
            <a:xfrm>
              <a:off x="4816856" y="169446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B4BE923-1DEB-4DAC-BBEA-791117A65EF7}"/>
                </a:ext>
              </a:extLst>
            </p:cNvPr>
            <p:cNvCxnSpPr>
              <a:cxnSpLocks/>
            </p:cNvCxnSpPr>
            <p:nvPr/>
          </p:nvCxnSpPr>
          <p:spPr>
            <a:xfrm flipH="1">
              <a:off x="4890826" y="2758254"/>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BFB1C98-B315-46F9-88D0-A385DA62E51B}"/>
                </a:ext>
              </a:extLst>
            </p:cNvPr>
            <p:cNvCxnSpPr>
              <a:cxnSpLocks/>
            </p:cNvCxnSpPr>
            <p:nvPr/>
          </p:nvCxnSpPr>
          <p:spPr>
            <a:xfrm flipH="1">
              <a:off x="4599502" y="271389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B7C5D81-9134-48CC-B607-E88316A17716}"/>
                </a:ext>
              </a:extLst>
            </p:cNvPr>
            <p:cNvCxnSpPr>
              <a:cxnSpLocks/>
            </p:cNvCxnSpPr>
            <p:nvPr/>
          </p:nvCxnSpPr>
          <p:spPr>
            <a:xfrm flipH="1">
              <a:off x="5192680" y="2780603"/>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81354B32-7231-4AC5-9AB8-7FAC04F9890A}"/>
                </a:ext>
              </a:extLst>
            </p:cNvPr>
            <p:cNvCxnSpPr>
              <a:cxnSpLocks/>
            </p:cNvCxnSpPr>
            <p:nvPr/>
          </p:nvCxnSpPr>
          <p:spPr>
            <a:xfrm flipH="1">
              <a:off x="5488899" y="283376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06C4EDF5-032F-408D-99B2-F6C9F24F6BEA}"/>
                </a:ext>
              </a:extLst>
            </p:cNvPr>
            <p:cNvCxnSpPr>
              <a:cxnSpLocks/>
            </p:cNvCxnSpPr>
            <p:nvPr/>
          </p:nvCxnSpPr>
          <p:spPr>
            <a:xfrm flipH="1">
              <a:off x="5754561" y="2875376"/>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879C6BE6-2B80-4A4B-85B6-09A14F23EF9C}"/>
                </a:ext>
              </a:extLst>
            </p:cNvPr>
            <p:cNvCxnSpPr/>
            <p:nvPr/>
          </p:nvCxnSpPr>
          <p:spPr>
            <a:xfrm>
              <a:off x="5090932" y="114741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832EFF28-272F-48AD-BD40-EE664891F9FA}"/>
                </a:ext>
              </a:extLst>
            </p:cNvPr>
            <p:cNvCxnSpPr/>
            <p:nvPr/>
          </p:nvCxnSpPr>
          <p:spPr>
            <a:xfrm>
              <a:off x="5382256" y="12092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676BA940-86C5-4910-BD96-1F36FF5EA79F}"/>
                </a:ext>
              </a:extLst>
            </p:cNvPr>
            <p:cNvCxnSpPr/>
            <p:nvPr/>
          </p:nvCxnSpPr>
          <p:spPr>
            <a:xfrm>
              <a:off x="5679440" y="12435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5BEBF124-32BE-4049-B92B-44289FA19B60}"/>
                </a:ext>
              </a:extLst>
            </p:cNvPr>
            <p:cNvCxnSpPr/>
            <p:nvPr/>
          </p:nvCxnSpPr>
          <p:spPr>
            <a:xfrm>
              <a:off x="5980329" y="1273191"/>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BCFB0956-8341-47AC-9F6B-EE09068F42F1}"/>
                </a:ext>
              </a:extLst>
            </p:cNvPr>
            <p:cNvCxnSpPr/>
            <p:nvPr/>
          </p:nvCxnSpPr>
          <p:spPr>
            <a:xfrm>
              <a:off x="6245991" y="1313878"/>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0E81F9A3-63D8-427C-8333-1152A6236C5A}"/>
                </a:ext>
              </a:extLst>
            </p:cNvPr>
            <p:cNvCxnSpPr/>
            <p:nvPr/>
          </p:nvCxnSpPr>
          <p:spPr>
            <a:xfrm>
              <a:off x="4327144" y="1989582"/>
              <a:ext cx="0" cy="156057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6EDB5E10-9941-4153-BECE-918A2502A309}"/>
                </a:ext>
              </a:extLst>
            </p:cNvPr>
            <p:cNvCxnSpPr>
              <a:cxnSpLocks/>
            </p:cNvCxnSpPr>
            <p:nvPr/>
          </p:nvCxnSpPr>
          <p:spPr>
            <a:xfrm>
              <a:off x="4327144" y="3550158"/>
              <a:ext cx="1725168" cy="2446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9F23CE8B-EF55-4E22-8C46-76A2C9E7B45A}"/>
                </a:ext>
              </a:extLst>
            </p:cNvPr>
            <p:cNvCxnSpPr>
              <a:cxnSpLocks/>
            </p:cNvCxnSpPr>
            <p:nvPr/>
          </p:nvCxnSpPr>
          <p:spPr>
            <a:xfrm flipH="1">
              <a:off x="6052312" y="2910840"/>
              <a:ext cx="491430" cy="8839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787D4D58-62BF-438F-AB9B-DA590A4107BF}"/>
                </a:ext>
              </a:extLst>
            </p:cNvPr>
            <p:cNvCxnSpPr/>
            <p:nvPr/>
          </p:nvCxnSpPr>
          <p:spPr>
            <a:xfrm flipH="1">
              <a:off x="5217160" y="2461260"/>
              <a:ext cx="209550" cy="3886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88D8C367-85E9-4F36-B368-C9FB945A5AA8}"/>
                </a:ext>
              </a:extLst>
            </p:cNvPr>
            <p:cNvCxnSpPr>
              <a:cxnSpLocks/>
            </p:cNvCxnSpPr>
            <p:nvPr/>
          </p:nvCxnSpPr>
          <p:spPr>
            <a:xfrm>
              <a:off x="5426710" y="2461260"/>
              <a:ext cx="800100" cy="1181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33AB5F7-DBFB-4AA4-B4D2-28AA9800E860}"/>
                </a:ext>
              </a:extLst>
            </p:cNvPr>
            <p:cNvCxnSpPr>
              <a:cxnSpLocks/>
            </p:cNvCxnSpPr>
            <p:nvPr/>
          </p:nvCxnSpPr>
          <p:spPr>
            <a:xfrm>
              <a:off x="5426710" y="2474213"/>
              <a:ext cx="217170" cy="4099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直線單箭頭接點 47">
              <a:extLst>
                <a:ext uri="{FF2B5EF4-FFF2-40B4-BE49-F238E27FC236}">
                  <a16:creationId xmlns:a16="http://schemas.microsoft.com/office/drawing/2014/main" id="{826AE57D-2A5B-4ED5-8304-E09F4BDA4CB6}"/>
                </a:ext>
              </a:extLst>
            </p:cNvPr>
            <p:cNvCxnSpPr>
              <a:cxnSpLocks/>
            </p:cNvCxnSpPr>
            <p:nvPr/>
          </p:nvCxnSpPr>
          <p:spPr>
            <a:xfrm flipV="1">
              <a:off x="5426710" y="2358391"/>
              <a:ext cx="800100" cy="1028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9" name="直線單箭頭接點 48">
              <a:extLst>
                <a:ext uri="{FF2B5EF4-FFF2-40B4-BE49-F238E27FC236}">
                  <a16:creationId xmlns:a16="http://schemas.microsoft.com/office/drawing/2014/main" id="{914C7E47-FCDC-422D-9314-CD5CF86CEF50}"/>
                </a:ext>
              </a:extLst>
            </p:cNvPr>
            <p:cNvCxnSpPr>
              <a:cxnSpLocks/>
            </p:cNvCxnSpPr>
            <p:nvPr/>
          </p:nvCxnSpPr>
          <p:spPr>
            <a:xfrm flipV="1">
              <a:off x="5426710" y="1752600"/>
              <a:ext cx="0" cy="7216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0" name="文字方塊 49">
              <a:extLst>
                <a:ext uri="{FF2B5EF4-FFF2-40B4-BE49-F238E27FC236}">
                  <a16:creationId xmlns:a16="http://schemas.microsoft.com/office/drawing/2014/main" id="{C400EC5A-34E3-4AB6-8430-6F28E65D37CF}"/>
                </a:ext>
              </a:extLst>
            </p:cNvPr>
            <p:cNvSpPr txBox="1"/>
            <p:nvPr/>
          </p:nvSpPr>
          <p:spPr>
            <a:xfrm>
              <a:off x="4043249" y="2094166"/>
              <a:ext cx="260999" cy="317462"/>
            </a:xfrm>
            <a:prstGeom prst="rect">
              <a:avLst/>
            </a:prstGeom>
            <a:noFill/>
          </p:spPr>
          <p:txBody>
            <a:bodyPr wrap="square" rtlCol="0">
              <a:spAutoFit/>
            </a:bodyPr>
            <a:lstStyle/>
            <a:p>
              <a:r>
                <a:rPr lang="en-US" altLang="zh-TW" dirty="0"/>
                <a:t>Z</a:t>
              </a:r>
              <a:endParaRPr lang="zh-TW" altLang="en-US" dirty="0"/>
            </a:p>
          </p:txBody>
        </p:sp>
        <p:sp>
          <p:nvSpPr>
            <p:cNvPr id="51" name="文字方塊 50">
              <a:extLst>
                <a:ext uri="{FF2B5EF4-FFF2-40B4-BE49-F238E27FC236}">
                  <a16:creationId xmlns:a16="http://schemas.microsoft.com/office/drawing/2014/main" id="{49F61127-9F77-4A8C-830B-2458BCFAF071}"/>
                </a:ext>
              </a:extLst>
            </p:cNvPr>
            <p:cNvSpPr txBox="1"/>
            <p:nvPr/>
          </p:nvSpPr>
          <p:spPr>
            <a:xfrm>
              <a:off x="5034221" y="3664320"/>
              <a:ext cx="260999" cy="317462"/>
            </a:xfrm>
            <a:prstGeom prst="rect">
              <a:avLst/>
            </a:prstGeom>
            <a:noFill/>
          </p:spPr>
          <p:txBody>
            <a:bodyPr wrap="square" rtlCol="0">
              <a:spAutoFit/>
            </a:bodyPr>
            <a:lstStyle/>
            <a:p>
              <a:r>
                <a:rPr lang="en-US" altLang="zh-TW" dirty="0"/>
                <a:t>Y</a:t>
              </a:r>
              <a:endParaRPr lang="zh-TW" altLang="en-US" dirty="0"/>
            </a:p>
          </p:txBody>
        </p:sp>
        <p:sp>
          <p:nvSpPr>
            <p:cNvPr id="52" name="文字方塊 51">
              <a:extLst>
                <a:ext uri="{FF2B5EF4-FFF2-40B4-BE49-F238E27FC236}">
                  <a16:creationId xmlns:a16="http://schemas.microsoft.com/office/drawing/2014/main" id="{98110FB0-E8DE-4474-9CFB-7CB62AAC7252}"/>
                </a:ext>
              </a:extLst>
            </p:cNvPr>
            <p:cNvSpPr txBox="1"/>
            <p:nvPr/>
          </p:nvSpPr>
          <p:spPr>
            <a:xfrm>
              <a:off x="6387805" y="3255473"/>
              <a:ext cx="260999" cy="317462"/>
            </a:xfrm>
            <a:prstGeom prst="rect">
              <a:avLst/>
            </a:prstGeom>
            <a:noFill/>
          </p:spPr>
          <p:txBody>
            <a:bodyPr wrap="square" rtlCol="0">
              <a:spAutoFit/>
            </a:bodyPr>
            <a:lstStyle/>
            <a:p>
              <a:r>
                <a:rPr lang="en-US" altLang="zh-TW" dirty="0"/>
                <a:t>X</a:t>
              </a:r>
              <a:endParaRPr lang="zh-TW" altLang="en-US" dirty="0"/>
            </a:p>
          </p:txBody>
        </p: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156E2562-D918-41E3-AD02-D269957DAE44}"/>
                    </a:ext>
                  </a:extLst>
                </p:cNvPr>
                <p:cNvSpPr txBox="1"/>
                <p:nvPr/>
              </p:nvSpPr>
              <p:spPr>
                <a:xfrm>
                  <a:off x="5536582" y="2771329"/>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53" name="文字方塊 52">
                  <a:extLst>
                    <a:ext uri="{FF2B5EF4-FFF2-40B4-BE49-F238E27FC236}">
                      <a16:creationId xmlns:a16="http://schemas.microsoft.com/office/drawing/2014/main" id="{156E2562-D918-41E3-AD02-D269957DAE44}"/>
                    </a:ext>
                  </a:extLst>
                </p:cNvPr>
                <p:cNvSpPr txBox="1">
                  <a:spLocks noRot="1" noChangeAspect="1" noMove="1" noResize="1" noEditPoints="1" noAdjustHandles="1" noChangeArrowheads="1" noChangeShapeType="1" noTextEdit="1"/>
                </p:cNvSpPr>
                <p:nvPr/>
              </p:nvSpPr>
              <p:spPr>
                <a:xfrm>
                  <a:off x="5536582" y="2771329"/>
                  <a:ext cx="260999" cy="307777"/>
                </a:xfrm>
                <a:prstGeom prst="rect">
                  <a:avLst/>
                </a:prstGeom>
                <a:blipFill>
                  <a:blip r:embed="rId6"/>
                  <a:stretch>
                    <a:fillRect r="-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5857E7BB-F276-41A8-B257-A4F620D47EB5}"/>
                    </a:ext>
                  </a:extLst>
                </p:cNvPr>
                <p:cNvSpPr txBox="1"/>
                <p:nvPr/>
              </p:nvSpPr>
              <p:spPr>
                <a:xfrm>
                  <a:off x="6199179" y="2172456"/>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54" name="文字方塊 53">
                  <a:extLst>
                    <a:ext uri="{FF2B5EF4-FFF2-40B4-BE49-F238E27FC236}">
                      <a16:creationId xmlns:a16="http://schemas.microsoft.com/office/drawing/2014/main" id="{5857E7BB-F276-41A8-B257-A4F620D47EB5}"/>
                    </a:ext>
                  </a:extLst>
                </p:cNvPr>
                <p:cNvSpPr txBox="1">
                  <a:spLocks noRot="1" noChangeAspect="1" noMove="1" noResize="1" noEditPoints="1" noAdjustHandles="1" noChangeArrowheads="1" noChangeShapeType="1" noTextEdit="1"/>
                </p:cNvSpPr>
                <p:nvPr/>
              </p:nvSpPr>
              <p:spPr>
                <a:xfrm>
                  <a:off x="6199179" y="2172456"/>
                  <a:ext cx="260999" cy="307777"/>
                </a:xfrm>
                <a:prstGeom prst="rect">
                  <a:avLst/>
                </a:prstGeom>
                <a:blipFill>
                  <a:blip r:embed="rId7"/>
                  <a:stretch>
                    <a:fillRect r="-4651"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6A947124-A297-45B9-804C-B1EEBE98D19D}"/>
                    </a:ext>
                  </a:extLst>
                </p:cNvPr>
                <p:cNvSpPr txBox="1"/>
                <p:nvPr/>
              </p:nvSpPr>
              <p:spPr>
                <a:xfrm>
                  <a:off x="4942650" y="2705090"/>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55" name="文字方塊 54">
                  <a:extLst>
                    <a:ext uri="{FF2B5EF4-FFF2-40B4-BE49-F238E27FC236}">
                      <a16:creationId xmlns:a16="http://schemas.microsoft.com/office/drawing/2014/main" id="{6A947124-A297-45B9-804C-B1EEBE98D19D}"/>
                    </a:ext>
                  </a:extLst>
                </p:cNvPr>
                <p:cNvSpPr txBox="1">
                  <a:spLocks noRot="1" noChangeAspect="1" noMove="1" noResize="1" noEditPoints="1" noAdjustHandles="1" noChangeArrowheads="1" noChangeShapeType="1" noTextEdit="1"/>
                </p:cNvSpPr>
                <p:nvPr/>
              </p:nvSpPr>
              <p:spPr>
                <a:xfrm>
                  <a:off x="4942650" y="2705090"/>
                  <a:ext cx="260999" cy="30777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EA2E43A4-B8F2-448B-8CC7-0A6B57F0FE67}"/>
                    </a:ext>
                  </a:extLst>
                </p:cNvPr>
                <p:cNvSpPr txBox="1"/>
                <p:nvPr/>
              </p:nvSpPr>
              <p:spPr>
                <a:xfrm>
                  <a:off x="6162255" y="2416762"/>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56" name="文字方塊 55">
                  <a:extLst>
                    <a:ext uri="{FF2B5EF4-FFF2-40B4-BE49-F238E27FC236}">
                      <a16:creationId xmlns:a16="http://schemas.microsoft.com/office/drawing/2014/main" id="{EA2E43A4-B8F2-448B-8CC7-0A6B57F0FE67}"/>
                    </a:ext>
                  </a:extLst>
                </p:cNvPr>
                <p:cNvSpPr txBox="1">
                  <a:spLocks noRot="1" noChangeAspect="1" noMove="1" noResize="1" noEditPoints="1" noAdjustHandles="1" noChangeArrowheads="1" noChangeShapeType="1" noTextEdit="1"/>
                </p:cNvSpPr>
                <p:nvPr/>
              </p:nvSpPr>
              <p:spPr>
                <a:xfrm>
                  <a:off x="6162255" y="2416762"/>
                  <a:ext cx="260999" cy="307777"/>
                </a:xfrm>
                <a:prstGeom prst="rect">
                  <a:avLst/>
                </a:prstGeom>
                <a:blipFill>
                  <a:blip r:embed="rId9"/>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9CAC4992-EAFA-4D4C-A2C9-67F27DD741F3}"/>
                    </a:ext>
                  </a:extLst>
                </p:cNvPr>
                <p:cNvSpPr txBox="1"/>
                <p:nvPr/>
              </p:nvSpPr>
              <p:spPr>
                <a:xfrm>
                  <a:off x="5421784" y="1706386"/>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57" name="文字方塊 56">
                  <a:extLst>
                    <a:ext uri="{FF2B5EF4-FFF2-40B4-BE49-F238E27FC236}">
                      <a16:creationId xmlns:a16="http://schemas.microsoft.com/office/drawing/2014/main" id="{9CAC4992-EAFA-4D4C-A2C9-67F27DD741F3}"/>
                    </a:ext>
                  </a:extLst>
                </p:cNvPr>
                <p:cNvSpPr txBox="1">
                  <a:spLocks noRot="1" noChangeAspect="1" noMove="1" noResize="1" noEditPoints="1" noAdjustHandles="1" noChangeArrowheads="1" noChangeShapeType="1" noTextEdit="1"/>
                </p:cNvSpPr>
                <p:nvPr/>
              </p:nvSpPr>
              <p:spPr>
                <a:xfrm>
                  <a:off x="5421784" y="1706386"/>
                  <a:ext cx="227021" cy="307777"/>
                </a:xfrm>
                <a:prstGeom prst="rect">
                  <a:avLst/>
                </a:prstGeom>
                <a:blipFill>
                  <a:blip r:embed="rId10"/>
                  <a:stretch>
                    <a:fillRect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89108E62-D639-460F-83C0-2EBEBB832CF8}"/>
                    </a:ext>
                  </a:extLst>
                </p:cNvPr>
                <p:cNvSpPr txBox="1"/>
                <p:nvPr/>
              </p:nvSpPr>
              <p:spPr>
                <a:xfrm>
                  <a:off x="5355262" y="1513570"/>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58" name="文字方塊 57">
                  <a:extLst>
                    <a:ext uri="{FF2B5EF4-FFF2-40B4-BE49-F238E27FC236}">
                      <a16:creationId xmlns:a16="http://schemas.microsoft.com/office/drawing/2014/main" id="{89108E62-D639-460F-83C0-2EBEBB832CF8}"/>
                    </a:ext>
                  </a:extLst>
                </p:cNvPr>
                <p:cNvSpPr txBox="1">
                  <a:spLocks noRot="1" noChangeAspect="1" noMove="1" noResize="1" noEditPoints="1" noAdjustHandles="1" noChangeArrowheads="1" noChangeShapeType="1" noTextEdit="1"/>
                </p:cNvSpPr>
                <p:nvPr/>
              </p:nvSpPr>
              <p:spPr>
                <a:xfrm>
                  <a:off x="5355262" y="1513570"/>
                  <a:ext cx="227021" cy="307777"/>
                </a:xfrm>
                <a:prstGeom prst="rect">
                  <a:avLst/>
                </a:prstGeom>
                <a:blipFill>
                  <a:blip r:embed="rId11"/>
                  <a:stretch>
                    <a:fillRect/>
                  </a:stretch>
                </a:blipFill>
              </p:spPr>
              <p:txBody>
                <a:bodyPr/>
                <a:lstStyle/>
                <a:p>
                  <a:r>
                    <a:rPr lang="zh-TW" altLang="en-US">
                      <a:noFill/>
                    </a:rPr>
                    <a:t> </a:t>
                  </a:r>
                </a:p>
              </p:txBody>
            </p:sp>
          </mc:Fallback>
        </mc:AlternateContent>
      </p:grpSp>
      <p:grpSp>
        <p:nvGrpSpPr>
          <p:cNvPr id="3" name="Group 2">
            <a:extLst>
              <a:ext uri="{FF2B5EF4-FFF2-40B4-BE49-F238E27FC236}">
                <a16:creationId xmlns:a16="http://schemas.microsoft.com/office/drawing/2014/main" id="{77B2D532-F116-654C-9E17-CF780901E141}"/>
              </a:ext>
            </a:extLst>
          </p:cNvPr>
          <p:cNvGrpSpPr/>
          <p:nvPr/>
        </p:nvGrpSpPr>
        <p:grpSpPr>
          <a:xfrm>
            <a:off x="5316095" y="469731"/>
            <a:ext cx="3387901" cy="2094012"/>
            <a:chOff x="5217666" y="902164"/>
            <a:chExt cx="3387901" cy="2094012"/>
          </a:xfrm>
        </p:grpSpPr>
        <p:grpSp>
          <p:nvGrpSpPr>
            <p:cNvPr id="59" name="群組 58">
              <a:extLst>
                <a:ext uri="{FF2B5EF4-FFF2-40B4-BE49-F238E27FC236}">
                  <a16:creationId xmlns:a16="http://schemas.microsoft.com/office/drawing/2014/main" id="{7463A9EF-C596-4726-AF11-A5C46CEA333A}"/>
                </a:ext>
              </a:extLst>
            </p:cNvPr>
            <p:cNvGrpSpPr/>
            <p:nvPr/>
          </p:nvGrpSpPr>
          <p:grpSpPr>
            <a:xfrm>
              <a:off x="5217666" y="902164"/>
              <a:ext cx="3387901" cy="2094012"/>
              <a:chOff x="3928357" y="1176187"/>
              <a:chExt cx="3387901" cy="2094012"/>
            </a:xfrm>
          </p:grpSpPr>
          <p:cxnSp>
            <p:nvCxnSpPr>
              <p:cNvPr id="60" name="直線單箭頭接點 59">
                <a:extLst>
                  <a:ext uri="{FF2B5EF4-FFF2-40B4-BE49-F238E27FC236}">
                    <a16:creationId xmlns:a16="http://schemas.microsoft.com/office/drawing/2014/main" id="{7427A331-56A0-4CF2-877C-1B5890E719FE}"/>
                  </a:ext>
                </a:extLst>
              </p:cNvPr>
              <p:cNvCxnSpPr>
                <a:cxnSpLocks/>
              </p:cNvCxnSpPr>
              <p:nvPr/>
            </p:nvCxnSpPr>
            <p:spPr>
              <a:xfrm rot="19942273">
                <a:off x="5046837" y="2666845"/>
                <a:ext cx="2115638"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66DBA63C-A480-48F8-8D31-C707A5A95AAE}"/>
                  </a:ext>
                </a:extLst>
              </p:cNvPr>
              <p:cNvCxnSpPr>
                <a:cxnSpLocks/>
              </p:cNvCxnSpPr>
              <p:nvPr/>
            </p:nvCxnSpPr>
            <p:spPr>
              <a:xfrm rot="19942273" flipV="1">
                <a:off x="4708718" y="1291763"/>
                <a:ext cx="0" cy="197843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a:extLst>
                  <a:ext uri="{FF2B5EF4-FFF2-40B4-BE49-F238E27FC236}">
                    <a16:creationId xmlns:a16="http://schemas.microsoft.com/office/drawing/2014/main" id="{1BEB6F57-03B9-4466-AC38-796255EEF3F5}"/>
                  </a:ext>
                </a:extLst>
              </p:cNvPr>
              <p:cNvGrpSpPr/>
              <p:nvPr/>
            </p:nvGrpSpPr>
            <p:grpSpPr>
              <a:xfrm>
                <a:off x="3928357" y="1176187"/>
                <a:ext cx="3387901" cy="1429899"/>
                <a:chOff x="3928357" y="1176187"/>
                <a:chExt cx="3387901" cy="1429899"/>
              </a:xfrm>
            </p:grpSpPr>
            <p:cxnSp>
              <p:nvCxnSpPr>
                <p:cNvPr id="63" name="直線單箭頭接點 62">
                  <a:extLst>
                    <a:ext uri="{FF2B5EF4-FFF2-40B4-BE49-F238E27FC236}">
                      <a16:creationId xmlns:a16="http://schemas.microsoft.com/office/drawing/2014/main" id="{A2C0EAC3-CC38-454F-9CE4-B99334F9B22A}"/>
                    </a:ext>
                  </a:extLst>
                </p:cNvPr>
                <p:cNvCxnSpPr>
                  <a:cxnSpLocks/>
                </p:cNvCxnSpPr>
                <p:nvPr/>
              </p:nvCxnSpPr>
              <p:spPr>
                <a:xfrm>
                  <a:off x="5400132" y="1606907"/>
                  <a:ext cx="847063" cy="7323"/>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64" name="直線單箭頭接點 63">
                  <a:extLst>
                    <a:ext uri="{FF2B5EF4-FFF2-40B4-BE49-F238E27FC236}">
                      <a16:creationId xmlns:a16="http://schemas.microsoft.com/office/drawing/2014/main" id="{8FB12914-70C7-4B78-9184-3AE1A062BE26}"/>
                    </a:ext>
                  </a:extLst>
                </p:cNvPr>
                <p:cNvCxnSpPr>
                  <a:cxnSpLocks/>
                </p:cNvCxnSpPr>
                <p:nvPr/>
              </p:nvCxnSpPr>
              <p:spPr>
                <a:xfrm>
                  <a:off x="5400134" y="1608682"/>
                  <a:ext cx="0" cy="811619"/>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65" name="直線單箭頭接點 64">
                  <a:extLst>
                    <a:ext uri="{FF2B5EF4-FFF2-40B4-BE49-F238E27FC236}">
                      <a16:creationId xmlns:a16="http://schemas.microsoft.com/office/drawing/2014/main" id="{467D1454-DF22-48E8-ACC6-CD36F75F88DA}"/>
                    </a:ext>
                  </a:extLst>
                </p:cNvPr>
                <p:cNvCxnSpPr>
                  <a:cxnSpLocks/>
                </p:cNvCxnSpPr>
                <p:nvPr/>
              </p:nvCxnSpPr>
              <p:spPr>
                <a:xfrm>
                  <a:off x="5400134" y="1608681"/>
                  <a:ext cx="350875" cy="7620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 name="直線單箭頭接點 65">
                  <a:extLst>
                    <a:ext uri="{FF2B5EF4-FFF2-40B4-BE49-F238E27FC236}">
                      <a16:creationId xmlns:a16="http://schemas.microsoft.com/office/drawing/2014/main" id="{7369164E-FAE6-4503-8E5D-01FBEE6DB85A}"/>
                    </a:ext>
                  </a:extLst>
                </p:cNvPr>
                <p:cNvCxnSpPr>
                  <a:cxnSpLocks/>
                </p:cNvCxnSpPr>
                <p:nvPr/>
              </p:nvCxnSpPr>
              <p:spPr>
                <a:xfrm flipV="1">
                  <a:off x="5400134" y="1293251"/>
                  <a:ext cx="726559" cy="315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7" name="文字方塊 66">
                  <a:extLst>
                    <a:ext uri="{FF2B5EF4-FFF2-40B4-BE49-F238E27FC236}">
                      <a16:creationId xmlns:a16="http://schemas.microsoft.com/office/drawing/2014/main" id="{B3F68F0C-A597-40C1-A115-2F2BF50BD0DB}"/>
                    </a:ext>
                  </a:extLst>
                </p:cNvPr>
                <p:cNvSpPr txBox="1"/>
                <p:nvPr/>
              </p:nvSpPr>
              <p:spPr>
                <a:xfrm>
                  <a:off x="7041824" y="2051020"/>
                  <a:ext cx="274434" cy="307777"/>
                </a:xfrm>
                <a:prstGeom prst="rect">
                  <a:avLst/>
                </a:prstGeom>
                <a:noFill/>
              </p:spPr>
              <p:txBody>
                <a:bodyPr wrap="square" rtlCol="0">
                  <a:spAutoFit/>
                </a:bodyPr>
                <a:lstStyle/>
                <a:p>
                  <a:r>
                    <a:rPr lang="en-US" altLang="zh-TW" dirty="0"/>
                    <a:t>Y</a:t>
                  </a:r>
                </a:p>
              </p:txBody>
            </p:sp>
            <p:sp>
              <p:nvSpPr>
                <p:cNvPr id="68" name="文字方塊 67">
                  <a:extLst>
                    <a:ext uri="{FF2B5EF4-FFF2-40B4-BE49-F238E27FC236}">
                      <a16:creationId xmlns:a16="http://schemas.microsoft.com/office/drawing/2014/main" id="{B94085EA-0F4C-4CCB-9819-B01627735B63}"/>
                    </a:ext>
                  </a:extLst>
                </p:cNvPr>
                <p:cNvSpPr txBox="1"/>
                <p:nvPr/>
              </p:nvSpPr>
              <p:spPr>
                <a:xfrm>
                  <a:off x="3928357" y="1176187"/>
                  <a:ext cx="304892" cy="307777"/>
                </a:xfrm>
                <a:prstGeom prst="rect">
                  <a:avLst/>
                </a:prstGeom>
                <a:noFill/>
              </p:spPr>
              <p:txBody>
                <a:bodyPr wrap="none" rtlCol="0">
                  <a:spAutoFit/>
                </a:bodyPr>
                <a:lstStyle/>
                <a:p>
                  <a:r>
                    <a:rPr lang="en-US" altLang="zh-TW" dirty="0"/>
                    <a:t>X</a:t>
                  </a:r>
                </a:p>
              </p:txBody>
            </p:sp>
            <p:sp>
              <p:nvSpPr>
                <p:cNvPr id="69" name="文字方塊 68">
                  <a:extLst>
                    <a:ext uri="{FF2B5EF4-FFF2-40B4-BE49-F238E27FC236}">
                      <a16:creationId xmlns:a16="http://schemas.microsoft.com/office/drawing/2014/main" id="{505C072B-EE3E-47B8-B5BF-5CC49E301F31}"/>
                    </a:ext>
                  </a:extLst>
                </p:cNvPr>
                <p:cNvSpPr txBox="1"/>
                <p:nvPr/>
              </p:nvSpPr>
              <p:spPr>
                <a:xfrm>
                  <a:off x="5150510" y="2298309"/>
                  <a:ext cx="274434" cy="307777"/>
                </a:xfrm>
                <a:prstGeom prst="rect">
                  <a:avLst/>
                </a:prstGeom>
                <a:noFill/>
              </p:spPr>
              <p:txBody>
                <a:bodyPr wrap="none" rtlCol="0">
                  <a:spAutoFit/>
                </a:bodyPr>
                <a:lstStyle/>
                <a:p>
                  <a:r>
                    <a:rPr lang="en-US" altLang="zh-TW" dirty="0">
                      <a:solidFill>
                        <a:srgbClr val="00B0F0"/>
                      </a:solidFill>
                    </a:rPr>
                    <a:t>x</a:t>
                  </a:r>
                </a:p>
              </p:txBody>
            </p:sp>
            <p:sp>
              <p:nvSpPr>
                <p:cNvPr id="70" name="文字方塊 69">
                  <a:extLst>
                    <a:ext uri="{FF2B5EF4-FFF2-40B4-BE49-F238E27FC236}">
                      <a16:creationId xmlns:a16="http://schemas.microsoft.com/office/drawing/2014/main" id="{AFAC7054-1669-4B0F-9D7C-984291CCFE5A}"/>
                    </a:ext>
                  </a:extLst>
                </p:cNvPr>
                <p:cNvSpPr txBox="1"/>
                <p:nvPr/>
              </p:nvSpPr>
              <p:spPr>
                <a:xfrm>
                  <a:off x="6257353" y="1460341"/>
                  <a:ext cx="274434" cy="307777"/>
                </a:xfrm>
                <a:prstGeom prst="rect">
                  <a:avLst/>
                </a:prstGeom>
                <a:noFill/>
              </p:spPr>
              <p:txBody>
                <a:bodyPr wrap="none" rtlCol="0">
                  <a:spAutoFit/>
                </a:bodyPr>
                <a:lstStyle/>
                <a:p>
                  <a:r>
                    <a:rPr lang="en-US" altLang="zh-TW" dirty="0">
                      <a:solidFill>
                        <a:srgbClr val="00B0F0"/>
                      </a:solidFill>
                    </a:rPr>
                    <a:t>y</a:t>
                  </a:r>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A5DB77E4-F7EE-4803-9E25-A05A66FC5565}"/>
                        </a:ext>
                      </a:extLst>
                    </p:cNvPr>
                    <p:cNvSpPr txBox="1"/>
                    <p:nvPr/>
                  </p:nvSpPr>
                  <p:spPr>
                    <a:xfrm>
                      <a:off x="5834116" y="1383682"/>
                      <a:ext cx="401327" cy="23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900" i="1" dirty="0" smtClean="0">
                                    <a:latin typeface="Cambria Math" panose="02040503050406030204" pitchFamily="18" charset="0"/>
                                  </a:rPr>
                                </m:ctrlPr>
                              </m:sSupPr>
                              <m:e>
                                <m:r>
                                  <a:rPr lang="en-US" altLang="zh-TW" sz="900" i="1" dirty="0">
                                    <a:latin typeface="Cambria Math" panose="02040503050406030204" pitchFamily="18" charset="0"/>
                                  </a:rPr>
                                  <m:t>30</m:t>
                                </m:r>
                              </m:e>
                              <m:sup>
                                <m:r>
                                  <a:rPr lang="en-US" altLang="zh-TW" sz="900" b="0" i="1" dirty="0" smtClean="0">
                                    <a:latin typeface="Cambria Math" panose="02040503050406030204" pitchFamily="18" charset="0"/>
                                  </a:rPr>
                                  <m:t>𝑜</m:t>
                                </m:r>
                              </m:sup>
                            </m:sSup>
                          </m:oMath>
                        </m:oMathPara>
                      </a14:m>
                      <a:endParaRPr lang="zh-TW" altLang="en-US" sz="900" dirty="0"/>
                    </a:p>
                  </p:txBody>
                </p:sp>
              </mc:Choice>
              <mc:Fallback xmlns="">
                <p:sp>
                  <p:nvSpPr>
                    <p:cNvPr id="73" name="文字方塊 72">
                      <a:extLst>
                        <a:ext uri="{FF2B5EF4-FFF2-40B4-BE49-F238E27FC236}">
                          <a16:creationId xmlns:a16="http://schemas.microsoft.com/office/drawing/2014/main" id="{A5DB77E4-F7EE-4803-9E25-A05A66FC5565}"/>
                        </a:ext>
                      </a:extLst>
                    </p:cNvPr>
                    <p:cNvSpPr txBox="1">
                      <a:spLocks noRot="1" noChangeAspect="1" noMove="1" noResize="1" noEditPoints="1" noAdjustHandles="1" noChangeArrowheads="1" noChangeShapeType="1" noTextEdit="1"/>
                    </p:cNvSpPr>
                    <p:nvPr/>
                  </p:nvSpPr>
                  <p:spPr>
                    <a:xfrm>
                      <a:off x="5834116" y="1383682"/>
                      <a:ext cx="401327" cy="230832"/>
                    </a:xfrm>
                    <a:prstGeom prst="rect">
                      <a:avLst/>
                    </a:prstGeom>
                    <a:blipFill>
                      <a:blip r:embed="rId12"/>
                      <a:stretch>
                        <a:fillRect/>
                      </a:stretch>
                    </a:blipFill>
                  </p:spPr>
                  <p:txBody>
                    <a:bodyPr/>
                    <a:lstStyle/>
                    <a:p>
                      <a:r>
                        <a:rPr lang="zh-TW" altLang="en-US">
                          <a:noFill/>
                        </a:rPr>
                        <a:t> </a:t>
                      </a:r>
                    </a:p>
                  </p:txBody>
                </p:sp>
              </mc:Fallback>
            </mc:AlternateContent>
            <p:sp>
              <p:nvSpPr>
                <p:cNvPr id="74" name="弧形 73">
                  <a:extLst>
                    <a:ext uri="{FF2B5EF4-FFF2-40B4-BE49-F238E27FC236}">
                      <a16:creationId xmlns:a16="http://schemas.microsoft.com/office/drawing/2014/main" id="{5EB13907-904D-4B3C-9686-9B69AF0E6640}"/>
                    </a:ext>
                  </a:extLst>
                </p:cNvPr>
                <p:cNvSpPr/>
                <p:nvPr/>
              </p:nvSpPr>
              <p:spPr>
                <a:xfrm>
                  <a:off x="5705993" y="1413889"/>
                  <a:ext cx="172749" cy="231176"/>
                </a:xfrm>
                <a:prstGeom prst="arc">
                  <a:avLst>
                    <a:gd name="adj1" fmla="val 17394366"/>
                    <a:gd name="adj2" fmla="val 3260678"/>
                  </a:avLst>
                </a:pr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0000"/>
                    </a:solidFill>
                  </a:endParaRPr>
                </a:p>
              </p:txBody>
            </p:sp>
          </p:grpSp>
        </p:grpSp>
        <mc:AlternateContent xmlns:mc="http://schemas.openxmlformats.org/markup-compatibility/2006" xmlns:a14="http://schemas.microsoft.com/office/drawing/2010/main">
          <mc:Choice Requires="a14">
            <p:sp>
              <p:nvSpPr>
                <p:cNvPr id="76" name="文字方塊 104">
                  <a:extLst>
                    <a:ext uri="{FF2B5EF4-FFF2-40B4-BE49-F238E27FC236}">
                      <a16:creationId xmlns:a16="http://schemas.microsoft.com/office/drawing/2014/main" id="{83B6B68C-0ED2-4C48-AE2A-1900165B3875}"/>
                    </a:ext>
                  </a:extLst>
                </p:cNvPr>
                <p:cNvSpPr txBox="1"/>
                <p:nvPr/>
              </p:nvSpPr>
              <p:spPr>
                <a:xfrm>
                  <a:off x="6992925" y="1982445"/>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chemeClr val="accent1"/>
                                </a:solidFill>
                                <a:latin typeface="Cambria Math" panose="02040503050406030204" pitchFamily="18" charset="0"/>
                              </a:rPr>
                            </m:ctrlPr>
                          </m:sSupPr>
                          <m:e>
                            <m:r>
                              <a:rPr lang="en-US" altLang="zh-TW" b="0" i="1" smtClean="0">
                                <a:solidFill>
                                  <a:schemeClr val="accent1"/>
                                </a:solidFill>
                                <a:latin typeface="Cambria Math" panose="02040503050406030204" pitchFamily="18" charset="0"/>
                              </a:rPr>
                              <m:t>𝑥</m:t>
                            </m:r>
                          </m:e>
                          <m:sup>
                            <m:r>
                              <a:rPr lang="en-US" altLang="zh-TW" b="0" i="1" smtClean="0">
                                <a:solidFill>
                                  <a:schemeClr val="accent1"/>
                                </a:solidFill>
                                <a:latin typeface="Cambria Math" panose="02040503050406030204" pitchFamily="18" charset="0"/>
                              </a:rPr>
                              <m:t>′</m:t>
                            </m:r>
                          </m:sup>
                        </m:sSup>
                      </m:oMath>
                    </m:oMathPara>
                  </a14:m>
                  <a:endParaRPr lang="zh-TW" altLang="en-US" dirty="0"/>
                </a:p>
              </p:txBody>
            </p:sp>
          </mc:Choice>
          <mc:Fallback xmlns="">
            <p:sp>
              <p:nvSpPr>
                <p:cNvPr id="76" name="文字方塊 104">
                  <a:extLst>
                    <a:ext uri="{FF2B5EF4-FFF2-40B4-BE49-F238E27FC236}">
                      <a16:creationId xmlns:a16="http://schemas.microsoft.com/office/drawing/2014/main" id="{83B6B68C-0ED2-4C48-AE2A-1900165B3875}"/>
                    </a:ext>
                  </a:extLst>
                </p:cNvPr>
                <p:cNvSpPr txBox="1">
                  <a:spLocks noRot="1" noChangeAspect="1" noMove="1" noResize="1" noEditPoints="1" noAdjustHandles="1" noChangeArrowheads="1" noChangeShapeType="1" noTextEdit="1"/>
                </p:cNvSpPr>
                <p:nvPr/>
              </p:nvSpPr>
              <p:spPr>
                <a:xfrm>
                  <a:off x="6992925" y="1982445"/>
                  <a:ext cx="260999" cy="307777"/>
                </a:xfrm>
                <a:prstGeom prst="rect">
                  <a:avLst/>
                </a:prstGeom>
                <a:blipFill>
                  <a:blip r:embed="rId13"/>
                  <a:stretch>
                    <a:fillRect r="-9524"/>
                  </a:stretch>
                </a:blipFill>
              </p:spPr>
              <p:txBody>
                <a:bodyPr/>
                <a:lstStyle/>
                <a:p>
                  <a:r>
                    <a:rPr lang="en-TW">
                      <a:noFill/>
                    </a:rPr>
                    <a:t> </a:t>
                  </a:r>
                </a:p>
              </p:txBody>
            </p:sp>
          </mc:Fallback>
        </mc:AlternateContent>
      </p:grpSp>
      <mc:AlternateContent xmlns:mc="http://schemas.openxmlformats.org/markup-compatibility/2006" xmlns:a14="http://schemas.microsoft.com/office/drawing/2010/main">
        <mc:Choice Requires="a14">
          <p:sp>
            <p:nvSpPr>
              <p:cNvPr id="77" name="文字方塊 104">
                <a:extLst>
                  <a:ext uri="{FF2B5EF4-FFF2-40B4-BE49-F238E27FC236}">
                    <a16:creationId xmlns:a16="http://schemas.microsoft.com/office/drawing/2014/main" id="{92F01C9D-63D5-8D47-B455-2F3B0CD0E3EB}"/>
                  </a:ext>
                </a:extLst>
              </p:cNvPr>
              <p:cNvSpPr txBox="1"/>
              <p:nvPr/>
            </p:nvSpPr>
            <p:spPr>
              <a:xfrm>
                <a:off x="7377754" y="792053"/>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chemeClr val="accent1"/>
                              </a:solidFill>
                              <a:latin typeface="Cambria Math" panose="02040503050406030204" pitchFamily="18" charset="0"/>
                            </a:rPr>
                          </m:ctrlPr>
                        </m:sSupPr>
                        <m:e>
                          <m:r>
                            <a:rPr lang="en-US" altLang="zh-TW" b="0" i="1" smtClean="0">
                              <a:solidFill>
                                <a:schemeClr val="accent1"/>
                              </a:solidFill>
                              <a:latin typeface="Cambria Math" panose="02040503050406030204" pitchFamily="18" charset="0"/>
                            </a:rPr>
                            <m:t>𝑦</m:t>
                          </m:r>
                        </m:e>
                        <m:sup>
                          <m:r>
                            <a:rPr lang="en-US" altLang="zh-TW" b="0" i="1" smtClean="0">
                              <a:solidFill>
                                <a:schemeClr val="accent1"/>
                              </a:solidFill>
                              <a:latin typeface="Cambria Math" panose="02040503050406030204" pitchFamily="18" charset="0"/>
                            </a:rPr>
                            <m:t>′</m:t>
                          </m:r>
                        </m:sup>
                      </m:sSup>
                    </m:oMath>
                  </m:oMathPara>
                </a14:m>
                <a:endParaRPr lang="zh-TW" altLang="en-US" dirty="0"/>
              </a:p>
            </p:txBody>
          </p:sp>
        </mc:Choice>
        <mc:Fallback xmlns="">
          <p:sp>
            <p:nvSpPr>
              <p:cNvPr id="77" name="文字方塊 104">
                <a:extLst>
                  <a:ext uri="{FF2B5EF4-FFF2-40B4-BE49-F238E27FC236}">
                    <a16:creationId xmlns:a16="http://schemas.microsoft.com/office/drawing/2014/main" id="{92F01C9D-63D5-8D47-B455-2F3B0CD0E3EB}"/>
                  </a:ext>
                </a:extLst>
              </p:cNvPr>
              <p:cNvSpPr txBox="1">
                <a:spLocks noRot="1" noChangeAspect="1" noMove="1" noResize="1" noEditPoints="1" noAdjustHandles="1" noChangeArrowheads="1" noChangeShapeType="1" noTextEdit="1"/>
              </p:cNvSpPr>
              <p:nvPr/>
            </p:nvSpPr>
            <p:spPr>
              <a:xfrm>
                <a:off x="7377754" y="792053"/>
                <a:ext cx="260999" cy="307777"/>
              </a:xfrm>
              <a:prstGeom prst="rect">
                <a:avLst/>
              </a:prstGeom>
              <a:blipFill>
                <a:blip r:embed="rId14"/>
                <a:stretch>
                  <a:fillRect r="-4545" b="-8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62F36C-1F74-D54F-B12B-0E4C057973A8}"/>
                  </a:ext>
                </a:extLst>
              </p:cNvPr>
              <p:cNvSpPr txBox="1"/>
              <p:nvPr/>
            </p:nvSpPr>
            <p:spPr>
              <a:xfrm>
                <a:off x="6908965" y="2811647"/>
                <a:ext cx="1590564" cy="216809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TW" i="1" smtClean="0">
                              <a:solidFill>
                                <a:srgbClr val="002060"/>
                              </a:solidFill>
                              <a:latin typeface="Cambria Math" panose="02040503050406030204" pitchFamily="18" charset="0"/>
                            </a:rPr>
                          </m:ctrlPr>
                        </m:dPr>
                        <m:e>
                          <m:m>
                            <m:mPr>
                              <m:mcs>
                                <m:mc>
                                  <m:mcPr>
                                    <m:count m:val="1"/>
                                    <m:mcJc m:val="center"/>
                                  </m:mcPr>
                                </m:mc>
                              </m:mcs>
                              <m:ctrlPr>
                                <a:rPr lang="en-TW" i="1" smtClean="0">
                                  <a:solidFill>
                                    <a:srgbClr val="002060"/>
                                  </a:solidFill>
                                  <a:latin typeface="Cambria Math" panose="02040503050406030204" pitchFamily="18" charset="0"/>
                                </a:rPr>
                              </m:ctrlPr>
                            </m:mPr>
                            <m:mr>
                              <m:e>
                                <m:sSub>
                                  <m:sSubPr>
                                    <m:ctrlPr>
                                      <a:rPr lang="en-TW" i="1" smtClean="0">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𝑋</m:t>
                                        </m:r>
                                      </m:e>
                                    </m:acc>
                                  </m:e>
                                  <m:sub>
                                    <m:r>
                                      <a:rPr lang="en-US" b="0" i="1" smtClean="0">
                                        <a:solidFill>
                                          <a:srgbClr val="002060"/>
                                        </a:solidFill>
                                        <a:latin typeface="Cambria Math" panose="02040503050406030204" pitchFamily="18" charset="0"/>
                                      </a:rPr>
                                      <m:t>𝐵</m:t>
                                    </m:r>
                                  </m:sub>
                                </m:sSub>
                                <m:r>
                                  <m:rPr>
                                    <m:brk m:alnAt="7"/>
                                  </m:rPr>
                                  <a:rPr lang="en-TW" i="1" smtClean="0">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b="0" i="1" smtClean="0">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𝐴</m:t>
                                    </m:r>
                                  </m:sub>
                                </m:sSub>
                              </m:e>
                            </m:mr>
                          </m:m>
                        </m:e>
                      </m:d>
                      <m:r>
                        <a:rPr lang="en-US" b="0" i="1" smtClean="0">
                          <a:solidFill>
                            <a:srgbClr val="002060"/>
                          </a:solidFill>
                          <a:latin typeface="Cambria Math" panose="02040503050406030204" pitchFamily="18" charset="0"/>
                        </a:rPr>
                        <m:t>=</m:t>
                      </m:r>
                      <m:d>
                        <m:dPr>
                          <m:begChr m:val="["/>
                          <m:endChr m:val="]"/>
                          <m:ctrlPr>
                            <a:rPr lang="en-US" b="0" i="1" smtClean="0">
                              <a:solidFill>
                                <a:srgbClr val="002060"/>
                              </a:solidFill>
                              <a:latin typeface="Cambria Math" panose="02040503050406030204" pitchFamily="18" charset="0"/>
                            </a:rPr>
                          </m:ctrlPr>
                        </m:dPr>
                        <m:e>
                          <m:m>
                            <m:mPr>
                              <m:mcs>
                                <m:mc>
                                  <m:mcPr>
                                    <m:count m:val="1"/>
                                    <m:mcJc m:val="center"/>
                                  </m:mcPr>
                                </m:mc>
                              </m:mcs>
                              <m:ctrlPr>
                                <a:rPr lang="en-US" b="0" i="1" smtClean="0">
                                  <a:solidFill>
                                    <a:srgbClr val="002060"/>
                                  </a:solidFill>
                                  <a:latin typeface="Cambria Math" panose="02040503050406030204" pitchFamily="18" charset="0"/>
                                </a:rPr>
                              </m:ctrlPr>
                            </m:mPr>
                            <m:mr>
                              <m:e>
                                <m:r>
                                  <m:rPr>
                                    <m:brk m:alnAt="7"/>
                                  </m:rPr>
                                  <a:rPr lang="en-US" b="0" i="1" smtClean="0">
                                    <a:solidFill>
                                      <a:srgbClr val="002060"/>
                                    </a:solidFill>
                                    <a:latin typeface="Cambria Math" panose="02040503050406030204" pitchFamily="18" charset="0"/>
                                  </a:rPr>
                                  <m:t>0</m:t>
                                </m:r>
                                <m:r>
                                  <a:rPr lang="en-US" b="0" i="1" smtClean="0">
                                    <a:solidFill>
                                      <a:srgbClr val="002060"/>
                                    </a:solidFill>
                                    <a:latin typeface="Cambria Math" panose="02040503050406030204" pitchFamily="18" charset="0"/>
                                  </a:rPr>
                                  <m:t>.866</m:t>
                                </m:r>
                              </m:e>
                            </m:mr>
                            <m:mr>
                              <m:e>
                                <m:r>
                                  <a:rPr lang="en-US" b="0" i="1" smtClean="0">
                                    <a:solidFill>
                                      <a:srgbClr val="002060"/>
                                    </a:solidFill>
                                    <a:latin typeface="Cambria Math" panose="02040503050406030204" pitchFamily="18" charset="0"/>
                                  </a:rPr>
                                  <m:t>−0.5</m:t>
                                </m:r>
                              </m:e>
                            </m:mr>
                            <m:mr>
                              <m:e>
                                <m:r>
                                  <a:rPr lang="en-US" b="0" i="1" smtClean="0">
                                    <a:solidFill>
                                      <a:srgbClr val="002060"/>
                                    </a:solidFill>
                                    <a:latin typeface="Cambria Math" panose="02040503050406030204" pitchFamily="18" charset="0"/>
                                  </a:rPr>
                                  <m:t>0</m:t>
                                </m:r>
                              </m:e>
                            </m:mr>
                          </m:m>
                        </m:e>
                      </m:d>
                    </m:oMath>
                  </m:oMathPara>
                </a14:m>
                <a:endParaRPr lang="en-US" b="0" dirty="0">
                  <a:solidFill>
                    <a:srgbClr val="002060"/>
                  </a:solidFill>
                </a:endParaRPr>
              </a:p>
              <a:p>
                <a:pPr/>
                <a14:m>
                  <m:oMathPara xmlns:m="http://schemas.openxmlformats.org/officeDocument/2006/math">
                    <m:oMathParaPr>
                      <m:jc m:val="left"/>
                    </m:oMathParaPr>
                    <m:oMath xmlns:m="http://schemas.openxmlformats.org/officeDocument/2006/math">
                      <m:d>
                        <m:dPr>
                          <m:begChr m:val="["/>
                          <m:endChr m:val="]"/>
                          <m:ctrlPr>
                            <a:rPr lang="en-TW" i="1">
                              <a:solidFill>
                                <a:srgbClr val="002060"/>
                              </a:solidFill>
                              <a:latin typeface="Cambria Math" panose="02040503050406030204" pitchFamily="18" charset="0"/>
                            </a:rPr>
                          </m:ctrlPr>
                        </m:dPr>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𝐴</m:t>
                                    </m:r>
                                  </m:sub>
                                </m:sSub>
                              </m:e>
                            </m:mr>
                          </m:m>
                        </m:e>
                      </m:d>
                      <m:r>
                        <a:rPr lang="en-US" i="1">
                          <a:solidFill>
                            <a:srgbClr val="002060"/>
                          </a:solidFill>
                          <a:latin typeface="Cambria Math" panose="02040503050406030204" pitchFamily="18" charset="0"/>
                        </a:rPr>
                        <m:t>=</m:t>
                      </m:r>
                      <m:d>
                        <m:dPr>
                          <m:begChr m:val="["/>
                          <m:endChr m:val="]"/>
                          <m:ctrlPr>
                            <a:rPr lang="en-US" i="1">
                              <a:solidFill>
                                <a:srgbClr val="002060"/>
                              </a:solidFill>
                              <a:latin typeface="Cambria Math" panose="02040503050406030204" pitchFamily="18" charset="0"/>
                            </a:rPr>
                          </m:ctrlPr>
                        </m:dPr>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i="1">
                                    <a:solidFill>
                                      <a:srgbClr val="002060"/>
                                    </a:solidFill>
                                    <a:latin typeface="Cambria Math" panose="02040503050406030204" pitchFamily="18" charset="0"/>
                                  </a:rPr>
                                  <m:t>0</m:t>
                                </m:r>
                                <m:r>
                                  <a:rPr lang="en-US" i="1">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5</m:t>
                                </m:r>
                              </m:e>
                            </m:mr>
                            <m:mr>
                              <m:e>
                                <m:r>
                                  <a:rPr lang="en-US" b="0" i="1" smtClean="0">
                                    <a:solidFill>
                                      <a:srgbClr val="002060"/>
                                    </a:solidFill>
                                    <a:latin typeface="Cambria Math" panose="02040503050406030204" pitchFamily="18" charset="0"/>
                                  </a:rPr>
                                  <m:t>0.866</m:t>
                                </m:r>
                              </m:e>
                            </m:mr>
                            <m:mr>
                              <m:e>
                                <m:r>
                                  <a:rPr lang="en-US" i="1">
                                    <a:solidFill>
                                      <a:srgbClr val="002060"/>
                                    </a:solidFill>
                                    <a:latin typeface="Cambria Math" panose="02040503050406030204" pitchFamily="18" charset="0"/>
                                  </a:rPr>
                                  <m:t>0</m:t>
                                </m:r>
                              </m:e>
                            </m:mr>
                          </m:m>
                        </m:e>
                      </m:d>
                    </m:oMath>
                  </m:oMathPara>
                </a14:m>
                <a:endParaRPr lang="en-TW" dirty="0">
                  <a:solidFill>
                    <a:srgbClr val="002060"/>
                  </a:solidFill>
                </a:endParaRPr>
              </a:p>
              <a:p>
                <a:pPr/>
                <a14:m>
                  <m:oMathPara xmlns:m="http://schemas.openxmlformats.org/officeDocument/2006/math">
                    <m:oMathParaPr>
                      <m:jc m:val="left"/>
                    </m:oMathParaPr>
                    <m:oMath xmlns:m="http://schemas.openxmlformats.org/officeDocument/2006/math">
                      <m:d>
                        <m:dPr>
                          <m:begChr m:val="["/>
                          <m:endChr m:val="]"/>
                          <m:ctrlPr>
                            <a:rPr lang="en-TW" i="1">
                              <a:solidFill>
                                <a:srgbClr val="002060"/>
                              </a:solidFill>
                              <a:latin typeface="Cambria Math" panose="02040503050406030204" pitchFamily="18" charset="0"/>
                            </a:rPr>
                          </m:ctrlPr>
                        </m:dPr>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𝑍</m:t>
                                    </m:r>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𝐴</m:t>
                                    </m:r>
                                  </m:sub>
                                </m:sSub>
                              </m:e>
                            </m:mr>
                          </m:m>
                        </m:e>
                      </m:d>
                      <m:r>
                        <a:rPr lang="en-US" i="1">
                          <a:solidFill>
                            <a:srgbClr val="002060"/>
                          </a:solidFill>
                          <a:latin typeface="Cambria Math" panose="02040503050406030204" pitchFamily="18" charset="0"/>
                        </a:rPr>
                        <m:t>=</m:t>
                      </m:r>
                      <m:d>
                        <m:dPr>
                          <m:begChr m:val="["/>
                          <m:endChr m:val="]"/>
                          <m:ctrlPr>
                            <a:rPr lang="en-US" i="1">
                              <a:solidFill>
                                <a:srgbClr val="002060"/>
                              </a:solidFill>
                              <a:latin typeface="Cambria Math" panose="02040503050406030204" pitchFamily="18" charset="0"/>
                            </a:rPr>
                          </m:ctrlPr>
                        </m:dPr>
                        <m:e>
                          <m:m>
                            <m:mPr>
                              <m:mcs>
                                <m:mc>
                                  <m:mcPr>
                                    <m:count m:val="1"/>
                                    <m:mcJc m:val="center"/>
                                  </m:mcPr>
                                </m:mc>
                              </m:mcs>
                              <m:ctrlPr>
                                <a:rPr lang="en-US" i="1">
                                  <a:solidFill>
                                    <a:srgbClr val="002060"/>
                                  </a:solidFill>
                                  <a:latin typeface="Cambria Math" panose="02040503050406030204" pitchFamily="18" charset="0"/>
                                </a:rPr>
                              </m:ctrlPr>
                            </m:mPr>
                            <m:mr>
                              <m:e>
                                <m:r>
                                  <a:rPr lang="en-US" b="0" i="1" smtClean="0">
                                    <a:solidFill>
                                      <a:srgbClr val="002060"/>
                                    </a:solidFill>
                                    <a:latin typeface="Cambria Math" panose="02040503050406030204" pitchFamily="18" charset="0"/>
                                  </a:rPr>
                                  <m:t>0</m:t>
                                </m:r>
                              </m:e>
                            </m:mr>
                            <m:mr>
                              <m:e>
                                <m:r>
                                  <a:rPr lang="en-US" b="0" i="1" smtClean="0">
                                    <a:solidFill>
                                      <a:srgbClr val="002060"/>
                                    </a:solidFill>
                                    <a:latin typeface="Cambria Math" panose="02040503050406030204" pitchFamily="18" charset="0"/>
                                  </a:rPr>
                                  <m:t>0</m:t>
                                </m:r>
                              </m:e>
                            </m:mr>
                            <m:mr>
                              <m:e>
                                <m:r>
                                  <a:rPr lang="en-US" b="0" i="1" smtClean="0">
                                    <a:solidFill>
                                      <a:srgbClr val="002060"/>
                                    </a:solidFill>
                                    <a:latin typeface="Cambria Math" panose="02040503050406030204" pitchFamily="18" charset="0"/>
                                  </a:rPr>
                                  <m:t>1</m:t>
                                </m:r>
                              </m:e>
                            </m:mr>
                          </m:m>
                        </m:e>
                      </m:d>
                    </m:oMath>
                  </m:oMathPara>
                </a14:m>
                <a:endParaRPr lang="en-TW" dirty="0">
                  <a:solidFill>
                    <a:srgbClr val="002060"/>
                  </a:solidFill>
                </a:endParaRPr>
              </a:p>
            </p:txBody>
          </p:sp>
        </mc:Choice>
        <mc:Fallback xmlns="">
          <p:sp>
            <p:nvSpPr>
              <p:cNvPr id="2" name="TextBox 1">
                <a:extLst>
                  <a:ext uri="{FF2B5EF4-FFF2-40B4-BE49-F238E27FC236}">
                    <a16:creationId xmlns:a16="http://schemas.microsoft.com/office/drawing/2014/main" id="{3762F36C-1F74-D54F-B12B-0E4C057973A8}"/>
                  </a:ext>
                </a:extLst>
              </p:cNvPr>
              <p:cNvSpPr txBox="1">
                <a:spLocks noRot="1" noChangeAspect="1" noMove="1" noResize="1" noEditPoints="1" noAdjustHandles="1" noChangeArrowheads="1" noChangeShapeType="1" noTextEdit="1"/>
              </p:cNvSpPr>
              <p:nvPr/>
            </p:nvSpPr>
            <p:spPr>
              <a:xfrm>
                <a:off x="6908965" y="2811647"/>
                <a:ext cx="1590564" cy="2168094"/>
              </a:xfrm>
              <a:prstGeom prst="rect">
                <a:avLst/>
              </a:prstGeom>
              <a:blipFill>
                <a:blip r:embed="rId15"/>
                <a:stretch>
                  <a:fillRect t="-1744"/>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DF10FE-040C-1B41-A0E2-76B51200D5BB}"/>
                  </a:ext>
                </a:extLst>
              </p:cNvPr>
              <p:cNvSpPr txBox="1"/>
              <p:nvPr/>
            </p:nvSpPr>
            <p:spPr>
              <a:xfrm>
                <a:off x="3519977" y="3039017"/>
                <a:ext cx="2650469" cy="1940724"/>
              </a:xfrm>
              <a:prstGeom prst="rect">
                <a:avLst/>
              </a:prstGeom>
              <a:noFill/>
              <a:ln>
                <a:solidFill>
                  <a:srgbClr val="0070C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TW" i="1" smtClean="0">
                              <a:latin typeface="Cambria Math" panose="02040503050406030204" pitchFamily="18" charset="0"/>
                            </a:rPr>
                          </m:ctrlPr>
                        </m:sPrePr>
                        <m:sub>
                          <m:r>
                            <a:rPr lang="en-US" b="0" i="1" smtClean="0">
                              <a:latin typeface="Cambria Math" panose="02040503050406030204" pitchFamily="18" charset="0"/>
                            </a:rPr>
                            <m:t>𝐵</m:t>
                          </m:r>
                        </m:sub>
                        <m:sup>
                          <m:r>
                            <a:rPr lang="en-US" b="0" i="1" smtClean="0">
                              <a:latin typeface="Cambria Math" panose="02040503050406030204" pitchFamily="18" charset="0"/>
                            </a:rPr>
                            <m:t>𝐴</m:t>
                          </m:r>
                        </m:sup>
                        <m:e>
                          <m:r>
                            <a:rPr lang="en-US" b="0" i="1" smtClean="0">
                              <a:latin typeface="Cambria Math" panose="02040503050406030204" pitchFamily="18" charset="0"/>
                            </a:rPr>
                            <m:t>𝑅</m:t>
                          </m:r>
                        </m:e>
                      </m:sPre>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𝐴</m:t>
                                          </m:r>
                                        </m:sub>
                                      </m:sSub>
                                    </m:e>
                                  </m:mr>
                                </m:m>
                              </m:e>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𝐴</m:t>
                                          </m:r>
                                        </m:sub>
                                      </m:sSub>
                                    </m:e>
                                  </m:mr>
                                </m:m>
                              </m:e>
                              <m:e>
                                <m:m>
                                  <m:mPr>
                                    <m:mcs>
                                      <m:mc>
                                        <m:mcPr>
                                          <m:count m:val="1"/>
                                          <m:mcJc m:val="center"/>
                                        </m:mcPr>
                                      </m:mc>
                                    </m:mcs>
                                    <m:ctrlPr>
                                      <a:rPr lang="en-TW" i="1">
                                        <a:solidFill>
                                          <a:srgbClr val="002060"/>
                                        </a:solidFill>
                                        <a:latin typeface="Cambria Math" panose="02040503050406030204" pitchFamily="18" charset="0"/>
                                      </a:rPr>
                                    </m:ctrlPr>
                                  </m:mP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𝑍</m:t>
                                          </m:r>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𝐴</m:t>
                                          </m:r>
                                        </m:sub>
                                      </m:sSub>
                                    </m:e>
                                  </m:mr>
                                  <m:mr>
                                    <m:e>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𝐵</m:t>
                                          </m:r>
                                        </m:sub>
                                      </m:sSub>
                                      <m:r>
                                        <m:rPr>
                                          <m:brk m:alnAt="7"/>
                                        </m:rPr>
                                        <a:rPr lang="en-TW" i="1">
                                          <a:solidFill>
                                            <a:srgbClr val="002060"/>
                                          </a:solidFill>
                                          <a:latin typeface="Cambria Math" panose="02040503050406030204" pitchFamily="18" charset="0"/>
                                          <a:ea typeface="Cambria Math" panose="02040503050406030204" pitchFamily="18" charset="0"/>
                                        </a:rPr>
                                        <m:t>∙</m:t>
                                      </m:r>
                                      <m:sSub>
                                        <m:sSubPr>
                                          <m:ctrlPr>
                                            <a:rPr lang="en-TW" i="1">
                                              <a:solidFill>
                                                <a:srgbClr val="002060"/>
                                              </a:solidFill>
                                              <a:latin typeface="Cambria Math" panose="02040503050406030204" pitchFamily="18" charset="0"/>
                                            </a:rPr>
                                          </m:ctrlPr>
                                        </m:sSubPr>
                                        <m:e>
                                          <m:acc>
                                            <m:accPr>
                                              <m:chr m:val="̂"/>
                                              <m:ctrlPr>
                                                <a:rPr lang="en-TW"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𝑍</m:t>
                                              </m:r>
                                            </m:e>
                                          </m:acc>
                                        </m:e>
                                        <m:sub>
                                          <m:r>
                                            <a:rPr lang="en-US" i="1">
                                              <a:solidFill>
                                                <a:srgbClr val="002060"/>
                                              </a:solidFill>
                                              <a:latin typeface="Cambria Math" panose="02040503050406030204" pitchFamily="18" charset="0"/>
                                            </a:rPr>
                                            <m:t>𝐴</m:t>
                                          </m:r>
                                        </m:sub>
                                      </m:sSub>
                                    </m:e>
                                  </m:mr>
                                </m:m>
                              </m:e>
                            </m:mr>
                          </m:m>
                        </m:e>
                      </m:d>
                    </m:oMath>
                  </m:oMathPara>
                </a14:m>
                <a:endParaRPr lang="en-US" i="1" dirty="0">
                  <a:solidFill>
                    <a:srgbClr val="002060"/>
                  </a:solidFill>
                  <a:latin typeface="Cambria Math" panose="02040503050406030204" pitchFamily="18" charset="0"/>
                </a:endParaRPr>
              </a:p>
              <a:p>
                <a:r>
                  <a:rPr lang="en-US" dirty="0"/>
                  <a:t>        </a:t>
                </a:r>
                <a:endParaRPr lang="en-US" i="1" dirty="0">
                  <a:solidFill>
                    <a:srgbClr val="002060"/>
                  </a:solidFill>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solidFill>
                                  <a:srgbClr val="002060"/>
                                </a:solidFill>
                                <a:latin typeface="Cambria Math" panose="02040503050406030204" pitchFamily="18" charset="0"/>
                              </a:rPr>
                            </m:ctrlPr>
                          </m:mPr>
                          <m:mr>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i="1">
                                        <a:solidFill>
                                          <a:srgbClr val="002060"/>
                                        </a:solidFill>
                                        <a:latin typeface="Cambria Math" panose="02040503050406030204" pitchFamily="18" charset="0"/>
                                      </a:rPr>
                                      <m:t>0</m:t>
                                    </m:r>
                                    <m:r>
                                      <a:rPr lang="en-US" i="1">
                                        <a:solidFill>
                                          <a:srgbClr val="002060"/>
                                        </a:solidFill>
                                        <a:latin typeface="Cambria Math" panose="02040503050406030204" pitchFamily="18" charset="0"/>
                                      </a:rPr>
                                      <m:t>.866</m:t>
                                    </m:r>
                                  </m:e>
                                </m:mr>
                                <m:mr>
                                  <m:e>
                                    <m:r>
                                      <a:rPr lang="en-US" b="0" i="1" smtClean="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0.5</m:t>
                                    </m:r>
                                  </m:e>
                                </m:mr>
                                <m:mr>
                                  <m:e>
                                    <m:r>
                                      <a:rPr lang="en-US" i="1">
                                        <a:solidFill>
                                          <a:srgbClr val="002060"/>
                                        </a:solidFill>
                                        <a:latin typeface="Cambria Math" panose="02040503050406030204" pitchFamily="18" charset="0"/>
                                      </a:rPr>
                                      <m:t>0</m:t>
                                    </m:r>
                                  </m:e>
                                </m:mr>
                              </m:m>
                            </m:e>
                            <m:e>
                              <m:m>
                                <m:mPr>
                                  <m:mcs>
                                    <m:mc>
                                      <m:mcPr>
                                        <m:count m:val="1"/>
                                        <m:mcJc m:val="center"/>
                                      </m:mcPr>
                                    </m:mc>
                                  </m:mcs>
                                  <m:ctrlPr>
                                    <a:rPr lang="en-US" i="1">
                                      <a:solidFill>
                                        <a:srgbClr val="002060"/>
                                      </a:solidFill>
                                      <a:latin typeface="Cambria Math" panose="02040503050406030204" pitchFamily="18" charset="0"/>
                                    </a:rPr>
                                  </m:ctrlPr>
                                </m:mPr>
                                <m:mr>
                                  <m:e>
                                    <m:r>
                                      <a:rPr lang="en-US" i="1">
                                        <a:solidFill>
                                          <a:srgbClr val="002060"/>
                                        </a:solidFill>
                                        <a:latin typeface="Cambria Math" panose="02040503050406030204" pitchFamily="18" charset="0"/>
                                      </a:rPr>
                                      <m:t>0.5</m:t>
                                    </m:r>
                                  </m:e>
                                </m:mr>
                                <m:mr>
                                  <m:e>
                                    <m:r>
                                      <a:rPr lang="en-US" i="1">
                                        <a:solidFill>
                                          <a:srgbClr val="002060"/>
                                        </a:solidFill>
                                        <a:latin typeface="Cambria Math" panose="02040503050406030204" pitchFamily="18" charset="0"/>
                                      </a:rPr>
                                      <m:t>0.866</m:t>
                                    </m:r>
                                  </m:e>
                                </m:mr>
                                <m:mr>
                                  <m:e>
                                    <m:r>
                                      <a:rPr lang="en-US" i="1">
                                        <a:solidFill>
                                          <a:srgbClr val="002060"/>
                                        </a:solidFill>
                                        <a:latin typeface="Cambria Math" panose="02040503050406030204" pitchFamily="18" charset="0"/>
                                      </a:rPr>
                                      <m:t>0</m:t>
                                    </m:r>
                                  </m:e>
                                </m:mr>
                              </m:m>
                            </m:e>
                            <m:e>
                              <m:m>
                                <m:mPr>
                                  <m:mcs>
                                    <m:mc>
                                      <m:mcPr>
                                        <m:count m:val="1"/>
                                        <m:mcJc m:val="center"/>
                                      </m:mcPr>
                                    </m:mc>
                                  </m:mcs>
                                  <m:ctrlPr>
                                    <a:rPr lang="en-US" i="1">
                                      <a:solidFill>
                                        <a:srgbClr val="002060"/>
                                      </a:solidFill>
                                      <a:latin typeface="Cambria Math" panose="02040503050406030204" pitchFamily="18" charset="0"/>
                                    </a:rPr>
                                  </m:ctrlPr>
                                </m:mPr>
                                <m:mr>
                                  <m:e>
                                    <m:r>
                                      <a:rPr lang="en-US" i="1">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1</m:t>
                                    </m:r>
                                  </m:e>
                                </m:mr>
                              </m:m>
                            </m:e>
                          </m:mr>
                        </m:m>
                      </m:e>
                    </m:d>
                  </m:oMath>
                </a14:m>
                <a:endParaRPr lang="en-TW" dirty="0"/>
              </a:p>
              <a:p>
                <a:endParaRPr lang="en-TW" dirty="0"/>
              </a:p>
              <a:p>
                <a:r>
                  <a:rPr lang="en-TW" dirty="0"/>
                  <a:t>      = </a:t>
                </a:r>
                <a14:m>
                  <m:oMath xmlns:m="http://schemas.openxmlformats.org/officeDocument/2006/math">
                    <m:sPre>
                      <m:sPrePr>
                        <m:ctrlPr>
                          <a:rPr lang="en-TW" i="1">
                            <a:latin typeface="Cambria Math" panose="02040503050406030204" pitchFamily="18" charset="0"/>
                          </a:rPr>
                        </m:ctrlPr>
                      </m:sPrePr>
                      <m:sub>
                        <m:r>
                          <a:rPr lang="en-US" b="0" i="1" smtClean="0">
                            <a:latin typeface="Cambria Math" panose="02040503050406030204" pitchFamily="18" charset="0"/>
                          </a:rPr>
                          <m:t>𝐴</m:t>
                        </m:r>
                      </m:sub>
                      <m:sup>
                        <m:r>
                          <a:rPr lang="en-US" b="0" i="1" smtClean="0">
                            <a:latin typeface="Cambria Math" panose="02040503050406030204" pitchFamily="18" charset="0"/>
                          </a:rPr>
                          <m:t>𝐵</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𝑇</m:t>
                            </m:r>
                          </m:sup>
                        </m:sSup>
                      </m:e>
                    </m:sPre>
                  </m:oMath>
                </a14:m>
                <a:endParaRPr lang="en-TW" dirty="0"/>
              </a:p>
            </p:txBody>
          </p:sp>
        </mc:Choice>
        <mc:Fallback xmlns="">
          <p:sp>
            <p:nvSpPr>
              <p:cNvPr id="78" name="TextBox 77">
                <a:extLst>
                  <a:ext uri="{FF2B5EF4-FFF2-40B4-BE49-F238E27FC236}">
                    <a16:creationId xmlns:a16="http://schemas.microsoft.com/office/drawing/2014/main" id="{D1DF10FE-040C-1B41-A0E2-76B51200D5BB}"/>
                  </a:ext>
                </a:extLst>
              </p:cNvPr>
              <p:cNvSpPr txBox="1">
                <a:spLocks noRot="1" noChangeAspect="1" noMove="1" noResize="1" noEditPoints="1" noAdjustHandles="1" noChangeArrowheads="1" noChangeShapeType="1" noTextEdit="1"/>
              </p:cNvSpPr>
              <p:nvPr/>
            </p:nvSpPr>
            <p:spPr>
              <a:xfrm>
                <a:off x="3519977" y="3039017"/>
                <a:ext cx="2650469" cy="1940724"/>
              </a:xfrm>
              <a:prstGeom prst="rect">
                <a:avLst/>
              </a:prstGeom>
              <a:blipFill>
                <a:blip r:embed="rId16"/>
                <a:stretch>
                  <a:fillRect t="-1948" b="-3896"/>
                </a:stretch>
              </a:blipFill>
              <a:ln>
                <a:solidFill>
                  <a:srgbClr val="0070C0"/>
                </a:solidFill>
              </a:ln>
            </p:spPr>
            <p:txBody>
              <a:bodyPr/>
              <a:lstStyle/>
              <a:p>
                <a:r>
                  <a:rPr lang="en-TW">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sp>
        <p:nvSpPr>
          <p:cNvPr id="440" name="Google Shape;440;p18"/>
          <p:cNvSpPr txBox="1"/>
          <p:nvPr/>
        </p:nvSpPr>
        <p:spPr>
          <a:xfrm>
            <a:off x="234461" y="48233"/>
            <a:ext cx="4646457" cy="52873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Example: Rotation Transformation</a:t>
            </a:r>
            <a:endParaRPr sz="2800" b="1" i="0" u="none" strike="noStrike" cap="none">
              <a:solidFill>
                <a:schemeClr val="accent1"/>
              </a:solidFill>
              <a:latin typeface="PT Sans Narrow"/>
              <a:ea typeface="PT Sans Narrow"/>
              <a:cs typeface="PT Sans Narrow"/>
              <a:sym typeface="PT Sans Narrow"/>
            </a:endParaRPr>
          </a:p>
        </p:txBody>
      </p:sp>
      <p:grpSp>
        <p:nvGrpSpPr>
          <p:cNvPr id="442" name="Google Shape;442;p18"/>
          <p:cNvGrpSpPr/>
          <p:nvPr/>
        </p:nvGrpSpPr>
        <p:grpSpPr>
          <a:xfrm>
            <a:off x="3378172" y="1433699"/>
            <a:ext cx="3130524" cy="2042017"/>
            <a:chOff x="3378172" y="1433699"/>
            <a:chExt cx="3130524" cy="2042017"/>
          </a:xfrm>
        </p:grpSpPr>
        <p:pic>
          <p:nvPicPr>
            <p:cNvPr id="443" name="Google Shape;443;p18"/>
            <p:cNvPicPr preferRelativeResize="0"/>
            <p:nvPr/>
          </p:nvPicPr>
          <p:blipFill rotWithShape="1">
            <a:blip r:embed="rId3">
              <a:alphaModFix/>
            </a:blip>
            <a:srcRect/>
            <a:stretch/>
          </p:blipFill>
          <p:spPr>
            <a:xfrm>
              <a:off x="3378172" y="1433699"/>
              <a:ext cx="3130524" cy="1258409"/>
            </a:xfrm>
            <a:prstGeom prst="rect">
              <a:avLst/>
            </a:prstGeom>
            <a:noFill/>
            <a:ln>
              <a:noFill/>
            </a:ln>
          </p:spPr>
        </p:pic>
        <p:pic>
          <p:nvPicPr>
            <p:cNvPr id="444" name="Google Shape;444;p18"/>
            <p:cNvPicPr preferRelativeResize="0"/>
            <p:nvPr/>
          </p:nvPicPr>
          <p:blipFill rotWithShape="1">
            <a:blip r:embed="rId4">
              <a:alphaModFix/>
            </a:blip>
            <a:srcRect/>
            <a:stretch/>
          </p:blipFill>
          <p:spPr>
            <a:xfrm>
              <a:off x="3506807" y="2721890"/>
              <a:ext cx="1139785" cy="753826"/>
            </a:xfrm>
            <a:prstGeom prst="rect">
              <a:avLst/>
            </a:prstGeom>
            <a:noFill/>
            <a:ln>
              <a:noFill/>
            </a:ln>
          </p:spPr>
        </p:pic>
      </p:grpSp>
      <p:sp>
        <p:nvSpPr>
          <p:cNvPr id="447" name="Google Shape;447;p18"/>
          <p:cNvSpPr txBox="1"/>
          <p:nvPr/>
        </p:nvSpPr>
        <p:spPr>
          <a:xfrm>
            <a:off x="367147" y="696080"/>
            <a:ext cx="724269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8" name="Google Shape;448;p18"/>
          <p:cNvSpPr txBox="1"/>
          <p:nvPr/>
        </p:nvSpPr>
        <p:spPr>
          <a:xfrm>
            <a:off x="367148" y="696080"/>
            <a:ext cx="7411602" cy="783869"/>
          </a:xfrm>
          <a:prstGeom prst="rect">
            <a:avLst/>
          </a:prstGeom>
          <a:blipFill rotWithShape="1">
            <a:blip r:embed="rId5">
              <a:alphaModFix/>
            </a:blip>
            <a:stretch>
              <a:fillRect l="-170" b="-47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12" name="群組 11">
            <a:extLst>
              <a:ext uri="{FF2B5EF4-FFF2-40B4-BE49-F238E27FC236}">
                <a16:creationId xmlns:a16="http://schemas.microsoft.com/office/drawing/2014/main" id="{4083583E-53C8-446E-989E-301B45E7CAA8}"/>
              </a:ext>
            </a:extLst>
          </p:cNvPr>
          <p:cNvGrpSpPr/>
          <p:nvPr/>
        </p:nvGrpSpPr>
        <p:grpSpPr>
          <a:xfrm>
            <a:off x="369596" y="1433699"/>
            <a:ext cx="2605555" cy="2876120"/>
            <a:chOff x="3685359" y="727450"/>
            <a:chExt cx="2605555" cy="2876120"/>
          </a:xfrm>
        </p:grpSpPr>
        <p:grpSp>
          <p:nvGrpSpPr>
            <p:cNvPr id="13" name="群組 12">
              <a:extLst>
                <a:ext uri="{FF2B5EF4-FFF2-40B4-BE49-F238E27FC236}">
                  <a16:creationId xmlns:a16="http://schemas.microsoft.com/office/drawing/2014/main" id="{20FCDF09-EC25-48F9-BDB4-0EEFA225D769}"/>
                </a:ext>
              </a:extLst>
            </p:cNvPr>
            <p:cNvGrpSpPr/>
            <p:nvPr/>
          </p:nvGrpSpPr>
          <p:grpSpPr>
            <a:xfrm>
              <a:off x="3685359" y="727450"/>
              <a:ext cx="2605555" cy="2876120"/>
              <a:chOff x="4043249" y="1105662"/>
              <a:chExt cx="2605555" cy="2876120"/>
            </a:xfrm>
          </p:grpSpPr>
          <p:cxnSp>
            <p:nvCxnSpPr>
              <p:cNvPr id="16" name="直線單箭頭接點 15">
                <a:extLst>
                  <a:ext uri="{FF2B5EF4-FFF2-40B4-BE49-F238E27FC236}">
                    <a16:creationId xmlns:a16="http://schemas.microsoft.com/office/drawing/2014/main" id="{8C329D49-1BEA-4D87-87D5-E643E430100A}"/>
                  </a:ext>
                </a:extLst>
              </p:cNvPr>
              <p:cNvCxnSpPr>
                <a:cxnSpLocks/>
              </p:cNvCxnSpPr>
              <p:nvPr/>
            </p:nvCxnSpPr>
            <p:spPr>
              <a:xfrm flipV="1">
                <a:off x="5426710" y="1752600"/>
                <a:ext cx="0" cy="7086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70A99F54-A905-4572-B61C-49C05305644F}"/>
                  </a:ext>
                </a:extLst>
              </p:cNvPr>
              <p:cNvCxnSpPr>
                <a:cxnSpLocks/>
              </p:cNvCxnSpPr>
              <p:nvPr/>
            </p:nvCxnSpPr>
            <p:spPr>
              <a:xfrm flipH="1">
                <a:off x="4325427" y="266623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82E3D4D-EF1F-434A-AB84-893EB534ED5A}"/>
                  </a:ext>
                </a:extLst>
              </p:cNvPr>
              <p:cNvCxnSpPr/>
              <p:nvPr/>
            </p:nvCxnSpPr>
            <p:spPr>
              <a:xfrm>
                <a:off x="4816857" y="110566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1E384246-F2D0-4FBC-BB56-727EDA5DC191}"/>
                  </a:ext>
                </a:extLst>
              </p:cNvPr>
              <p:cNvCxnSpPr>
                <a:cxnSpLocks/>
              </p:cNvCxnSpPr>
              <p:nvPr/>
            </p:nvCxnSpPr>
            <p:spPr>
              <a:xfrm>
                <a:off x="4816856" y="2669540"/>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E37B2CF-1221-4237-A89A-6111209686AF}"/>
                  </a:ext>
                </a:extLst>
              </p:cNvPr>
              <p:cNvCxnSpPr>
                <a:cxnSpLocks/>
              </p:cNvCxnSpPr>
              <p:nvPr/>
            </p:nvCxnSpPr>
            <p:spPr>
              <a:xfrm>
                <a:off x="4572859" y="3099689"/>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6A07090B-CAC9-4D6D-9581-268199A29F2B}"/>
                  </a:ext>
                </a:extLst>
              </p:cNvPr>
              <p:cNvCxnSpPr>
                <a:cxnSpLocks/>
              </p:cNvCxnSpPr>
              <p:nvPr/>
            </p:nvCxnSpPr>
            <p:spPr>
              <a:xfrm>
                <a:off x="4450002" y="3324923"/>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F42FD547-7421-4167-B7CD-B0373D989159}"/>
                  </a:ext>
                </a:extLst>
              </p:cNvPr>
              <p:cNvCxnSpPr>
                <a:cxnSpLocks/>
              </p:cNvCxnSpPr>
              <p:nvPr/>
            </p:nvCxnSpPr>
            <p:spPr>
              <a:xfrm>
                <a:off x="4695717" y="2874454"/>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85876ECF-B703-4CB9-86FF-296FFC76680D}"/>
                  </a:ext>
                </a:extLst>
              </p:cNvPr>
              <p:cNvCxnSpPr/>
              <p:nvPr/>
            </p:nvCxnSpPr>
            <p:spPr>
              <a:xfrm>
                <a:off x="4572159" y="15476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D1A83B1C-6BBA-42B7-96A2-F7461AC051DB}"/>
                  </a:ext>
                </a:extLst>
              </p:cNvPr>
              <p:cNvCxnSpPr/>
              <p:nvPr/>
            </p:nvCxnSpPr>
            <p:spPr>
              <a:xfrm>
                <a:off x="4701814" y="13235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D8121CD8-09BD-4F8F-86D7-0AEF882CA3FA}"/>
                  </a:ext>
                </a:extLst>
              </p:cNvPr>
              <p:cNvCxnSpPr/>
              <p:nvPr/>
            </p:nvCxnSpPr>
            <p:spPr>
              <a:xfrm>
                <a:off x="4445939" y="176434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BB5F710-359D-44E2-8D49-985909EB6D3D}"/>
                  </a:ext>
                </a:extLst>
              </p:cNvPr>
              <p:cNvCxnSpPr>
                <a:cxnSpLocks/>
              </p:cNvCxnSpPr>
              <p:nvPr/>
            </p:nvCxnSpPr>
            <p:spPr>
              <a:xfrm flipH="1">
                <a:off x="4325426" y="2353152"/>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2555E418-BB8E-45E0-AA0C-E4EA6C417697}"/>
                  </a:ext>
                </a:extLst>
              </p:cNvPr>
              <p:cNvCxnSpPr>
                <a:cxnSpLocks/>
              </p:cNvCxnSpPr>
              <p:nvPr/>
            </p:nvCxnSpPr>
            <p:spPr>
              <a:xfrm flipH="1">
                <a:off x="4325426" y="2023810"/>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A075D9A-4DC9-4F77-A5D6-146AFAF31FDE}"/>
                  </a:ext>
                </a:extLst>
              </p:cNvPr>
              <p:cNvCxnSpPr>
                <a:cxnSpLocks/>
              </p:cNvCxnSpPr>
              <p:nvPr/>
            </p:nvCxnSpPr>
            <p:spPr>
              <a:xfrm flipH="1">
                <a:off x="4327907" y="167817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ECF2934B-38B3-4C2E-9E41-5CBAE8BE55EE}"/>
                  </a:ext>
                </a:extLst>
              </p:cNvPr>
              <p:cNvCxnSpPr>
                <a:cxnSpLocks/>
              </p:cNvCxnSpPr>
              <p:nvPr/>
            </p:nvCxnSpPr>
            <p:spPr>
              <a:xfrm>
                <a:off x="4822953" y="235408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DE2A5697-0DA1-4B0A-88DE-6ED9F7AA4346}"/>
                  </a:ext>
                </a:extLst>
              </p:cNvPr>
              <p:cNvCxnSpPr/>
              <p:nvPr/>
            </p:nvCxnSpPr>
            <p:spPr>
              <a:xfrm>
                <a:off x="6537961" y="1353566"/>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40C1E24B-456C-417C-B91A-8AEF489B9801}"/>
                  </a:ext>
                </a:extLst>
              </p:cNvPr>
              <p:cNvCxnSpPr>
                <a:cxnSpLocks/>
              </p:cNvCxnSpPr>
              <p:nvPr/>
            </p:nvCxnSpPr>
            <p:spPr>
              <a:xfrm>
                <a:off x="4822953" y="2033381"/>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AA1734BD-3924-4212-BB83-65CDB1334F62}"/>
                  </a:ext>
                </a:extLst>
              </p:cNvPr>
              <p:cNvCxnSpPr>
                <a:cxnSpLocks/>
              </p:cNvCxnSpPr>
              <p:nvPr/>
            </p:nvCxnSpPr>
            <p:spPr>
              <a:xfrm>
                <a:off x="4816856" y="169446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1822CEA-8C25-4BFB-B9AD-BDADF369444F}"/>
                  </a:ext>
                </a:extLst>
              </p:cNvPr>
              <p:cNvCxnSpPr>
                <a:cxnSpLocks/>
              </p:cNvCxnSpPr>
              <p:nvPr/>
            </p:nvCxnSpPr>
            <p:spPr>
              <a:xfrm flipH="1">
                <a:off x="4890826" y="2758254"/>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FE2811ED-CDDF-4059-AD46-0F284E8600F6}"/>
                  </a:ext>
                </a:extLst>
              </p:cNvPr>
              <p:cNvCxnSpPr>
                <a:cxnSpLocks/>
              </p:cNvCxnSpPr>
              <p:nvPr/>
            </p:nvCxnSpPr>
            <p:spPr>
              <a:xfrm flipH="1">
                <a:off x="4599502" y="271389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84CCE2FE-41C0-467B-B819-AE21C2EBFC62}"/>
                  </a:ext>
                </a:extLst>
              </p:cNvPr>
              <p:cNvCxnSpPr>
                <a:cxnSpLocks/>
              </p:cNvCxnSpPr>
              <p:nvPr/>
            </p:nvCxnSpPr>
            <p:spPr>
              <a:xfrm flipH="1">
                <a:off x="5192680" y="2780603"/>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4D787B13-F64A-47CA-93A0-22F3E5BEF74F}"/>
                  </a:ext>
                </a:extLst>
              </p:cNvPr>
              <p:cNvCxnSpPr>
                <a:cxnSpLocks/>
              </p:cNvCxnSpPr>
              <p:nvPr/>
            </p:nvCxnSpPr>
            <p:spPr>
              <a:xfrm flipH="1">
                <a:off x="5488899" y="283376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D85E3D55-6990-4D19-B29E-0D09561E99B0}"/>
                  </a:ext>
                </a:extLst>
              </p:cNvPr>
              <p:cNvCxnSpPr>
                <a:cxnSpLocks/>
              </p:cNvCxnSpPr>
              <p:nvPr/>
            </p:nvCxnSpPr>
            <p:spPr>
              <a:xfrm flipH="1">
                <a:off x="5754561" y="2875376"/>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27995CF4-6955-4BB1-AA10-23BF089CDC28}"/>
                  </a:ext>
                </a:extLst>
              </p:cNvPr>
              <p:cNvCxnSpPr/>
              <p:nvPr/>
            </p:nvCxnSpPr>
            <p:spPr>
              <a:xfrm>
                <a:off x="5090932" y="114741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FB45987C-10B5-4116-BD94-E82D6099D2DB}"/>
                  </a:ext>
                </a:extLst>
              </p:cNvPr>
              <p:cNvCxnSpPr/>
              <p:nvPr/>
            </p:nvCxnSpPr>
            <p:spPr>
              <a:xfrm>
                <a:off x="5382256" y="12092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F3C36CF-5D05-45AC-8FFC-5841DEBD8A8C}"/>
                  </a:ext>
                </a:extLst>
              </p:cNvPr>
              <p:cNvCxnSpPr/>
              <p:nvPr/>
            </p:nvCxnSpPr>
            <p:spPr>
              <a:xfrm>
                <a:off x="5679440" y="12435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9135DB28-E764-4CAC-9A96-D1C1BA555AC8}"/>
                  </a:ext>
                </a:extLst>
              </p:cNvPr>
              <p:cNvCxnSpPr/>
              <p:nvPr/>
            </p:nvCxnSpPr>
            <p:spPr>
              <a:xfrm>
                <a:off x="5980329" y="1273191"/>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FE666D7D-9FCD-4016-8D1D-DE97DD0D8329}"/>
                  </a:ext>
                </a:extLst>
              </p:cNvPr>
              <p:cNvCxnSpPr/>
              <p:nvPr/>
            </p:nvCxnSpPr>
            <p:spPr>
              <a:xfrm>
                <a:off x="6245991" y="1313878"/>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0626A1ED-EB22-4A9C-BD7B-218D45B66D36}"/>
                  </a:ext>
                </a:extLst>
              </p:cNvPr>
              <p:cNvCxnSpPr/>
              <p:nvPr/>
            </p:nvCxnSpPr>
            <p:spPr>
              <a:xfrm>
                <a:off x="4327144" y="1989582"/>
                <a:ext cx="0" cy="156057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9099382C-8F21-4363-8BA8-7FB9669F533B}"/>
                  </a:ext>
                </a:extLst>
              </p:cNvPr>
              <p:cNvCxnSpPr>
                <a:cxnSpLocks/>
              </p:cNvCxnSpPr>
              <p:nvPr/>
            </p:nvCxnSpPr>
            <p:spPr>
              <a:xfrm>
                <a:off x="4327144" y="3550158"/>
                <a:ext cx="1725168" cy="2446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D3D05897-FABF-4F7C-86EC-E15BD4C09BEE}"/>
                  </a:ext>
                </a:extLst>
              </p:cNvPr>
              <p:cNvCxnSpPr>
                <a:cxnSpLocks/>
              </p:cNvCxnSpPr>
              <p:nvPr/>
            </p:nvCxnSpPr>
            <p:spPr>
              <a:xfrm flipH="1">
                <a:off x="6052312" y="2910840"/>
                <a:ext cx="491430" cy="8839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2E9605C1-DD5B-48D5-AD78-09CED79AF384}"/>
                  </a:ext>
                </a:extLst>
              </p:cNvPr>
              <p:cNvCxnSpPr/>
              <p:nvPr/>
            </p:nvCxnSpPr>
            <p:spPr>
              <a:xfrm flipH="1">
                <a:off x="5217160" y="2461260"/>
                <a:ext cx="209550" cy="3886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512EB7DF-FE71-4ADA-8BF2-AB1403D42F28}"/>
                  </a:ext>
                </a:extLst>
              </p:cNvPr>
              <p:cNvCxnSpPr>
                <a:cxnSpLocks/>
              </p:cNvCxnSpPr>
              <p:nvPr/>
            </p:nvCxnSpPr>
            <p:spPr>
              <a:xfrm>
                <a:off x="5426710" y="2461260"/>
                <a:ext cx="800100" cy="1181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4A5B7238-BCFA-4512-AE9C-822C27D9C293}"/>
                  </a:ext>
                </a:extLst>
              </p:cNvPr>
              <p:cNvCxnSpPr>
                <a:cxnSpLocks/>
              </p:cNvCxnSpPr>
              <p:nvPr/>
            </p:nvCxnSpPr>
            <p:spPr>
              <a:xfrm>
                <a:off x="5426710" y="2474213"/>
                <a:ext cx="217170" cy="4099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9" name="直線單箭頭接點 48">
                <a:extLst>
                  <a:ext uri="{FF2B5EF4-FFF2-40B4-BE49-F238E27FC236}">
                    <a16:creationId xmlns:a16="http://schemas.microsoft.com/office/drawing/2014/main" id="{7DADF37D-2E35-4A44-838A-1C4EF799B58C}"/>
                  </a:ext>
                </a:extLst>
              </p:cNvPr>
              <p:cNvCxnSpPr>
                <a:cxnSpLocks/>
              </p:cNvCxnSpPr>
              <p:nvPr/>
            </p:nvCxnSpPr>
            <p:spPr>
              <a:xfrm flipV="1">
                <a:off x="5426710" y="2358391"/>
                <a:ext cx="800100" cy="1028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直線單箭頭接點 49">
                <a:extLst>
                  <a:ext uri="{FF2B5EF4-FFF2-40B4-BE49-F238E27FC236}">
                    <a16:creationId xmlns:a16="http://schemas.microsoft.com/office/drawing/2014/main" id="{D570AEF5-437F-48BA-888D-83619F6095E6}"/>
                  </a:ext>
                </a:extLst>
              </p:cNvPr>
              <p:cNvCxnSpPr>
                <a:cxnSpLocks/>
              </p:cNvCxnSpPr>
              <p:nvPr/>
            </p:nvCxnSpPr>
            <p:spPr>
              <a:xfrm flipV="1">
                <a:off x="5426710" y="1752600"/>
                <a:ext cx="0" cy="7216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1" name="文字方塊 50">
                <a:extLst>
                  <a:ext uri="{FF2B5EF4-FFF2-40B4-BE49-F238E27FC236}">
                    <a16:creationId xmlns:a16="http://schemas.microsoft.com/office/drawing/2014/main" id="{D52B2094-58D0-4068-BDED-27036C4B709A}"/>
                  </a:ext>
                </a:extLst>
              </p:cNvPr>
              <p:cNvSpPr txBox="1"/>
              <p:nvPr/>
            </p:nvSpPr>
            <p:spPr>
              <a:xfrm>
                <a:off x="4043249" y="2094166"/>
                <a:ext cx="260999" cy="317462"/>
              </a:xfrm>
              <a:prstGeom prst="rect">
                <a:avLst/>
              </a:prstGeom>
              <a:noFill/>
            </p:spPr>
            <p:txBody>
              <a:bodyPr wrap="square" rtlCol="0">
                <a:spAutoFit/>
              </a:bodyPr>
              <a:lstStyle/>
              <a:p>
                <a:r>
                  <a:rPr lang="en-US" altLang="zh-TW" dirty="0"/>
                  <a:t>Z</a:t>
                </a:r>
                <a:endParaRPr lang="zh-TW" altLang="en-US" dirty="0"/>
              </a:p>
            </p:txBody>
          </p:sp>
          <p:sp>
            <p:nvSpPr>
              <p:cNvPr id="52" name="文字方塊 51">
                <a:extLst>
                  <a:ext uri="{FF2B5EF4-FFF2-40B4-BE49-F238E27FC236}">
                    <a16:creationId xmlns:a16="http://schemas.microsoft.com/office/drawing/2014/main" id="{EB6D226B-A3FB-429F-9FAC-44E4253C0707}"/>
                  </a:ext>
                </a:extLst>
              </p:cNvPr>
              <p:cNvSpPr txBox="1"/>
              <p:nvPr/>
            </p:nvSpPr>
            <p:spPr>
              <a:xfrm>
                <a:off x="5034221" y="3664320"/>
                <a:ext cx="260999" cy="317462"/>
              </a:xfrm>
              <a:prstGeom prst="rect">
                <a:avLst/>
              </a:prstGeom>
              <a:noFill/>
            </p:spPr>
            <p:txBody>
              <a:bodyPr wrap="square" rtlCol="0">
                <a:spAutoFit/>
              </a:bodyPr>
              <a:lstStyle/>
              <a:p>
                <a:r>
                  <a:rPr lang="en-US" altLang="zh-TW" dirty="0"/>
                  <a:t>Y</a:t>
                </a:r>
                <a:endParaRPr lang="zh-TW" altLang="en-US" dirty="0"/>
              </a:p>
            </p:txBody>
          </p:sp>
          <p:sp>
            <p:nvSpPr>
              <p:cNvPr id="53" name="文字方塊 52">
                <a:extLst>
                  <a:ext uri="{FF2B5EF4-FFF2-40B4-BE49-F238E27FC236}">
                    <a16:creationId xmlns:a16="http://schemas.microsoft.com/office/drawing/2014/main" id="{A0FA6116-2DB1-4B66-96BD-16C0B812783B}"/>
                  </a:ext>
                </a:extLst>
              </p:cNvPr>
              <p:cNvSpPr txBox="1"/>
              <p:nvPr/>
            </p:nvSpPr>
            <p:spPr>
              <a:xfrm>
                <a:off x="6387805" y="3255473"/>
                <a:ext cx="260999" cy="317462"/>
              </a:xfrm>
              <a:prstGeom prst="rect">
                <a:avLst/>
              </a:prstGeom>
              <a:noFill/>
            </p:spPr>
            <p:txBody>
              <a:bodyPr wrap="square" rtlCol="0">
                <a:spAutoFit/>
              </a:bodyPr>
              <a:lstStyle/>
              <a:p>
                <a:r>
                  <a:rPr lang="en-US" altLang="zh-TW" dirty="0"/>
                  <a:t>X</a:t>
                </a:r>
                <a:endParaRPr lang="zh-TW" altLang="en-US" dirty="0"/>
              </a:p>
            </p:txBody>
          </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950F3B14-EED0-413B-9B5E-148CF409E9DA}"/>
                      </a:ext>
                    </a:extLst>
                  </p:cNvPr>
                  <p:cNvSpPr txBox="1"/>
                  <p:nvPr/>
                </p:nvSpPr>
                <p:spPr>
                  <a:xfrm>
                    <a:off x="5536582" y="2771329"/>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54" name="文字方塊 53">
                    <a:extLst>
                      <a:ext uri="{FF2B5EF4-FFF2-40B4-BE49-F238E27FC236}">
                        <a16:creationId xmlns:a16="http://schemas.microsoft.com/office/drawing/2014/main" id="{950F3B14-EED0-413B-9B5E-148CF409E9DA}"/>
                      </a:ext>
                    </a:extLst>
                  </p:cNvPr>
                  <p:cNvSpPr txBox="1">
                    <a:spLocks noRot="1" noChangeAspect="1" noMove="1" noResize="1" noEditPoints="1" noAdjustHandles="1" noChangeArrowheads="1" noChangeShapeType="1" noTextEdit="1"/>
                  </p:cNvSpPr>
                  <p:nvPr/>
                </p:nvSpPr>
                <p:spPr>
                  <a:xfrm>
                    <a:off x="5536582" y="2771329"/>
                    <a:ext cx="260999" cy="307777"/>
                  </a:xfrm>
                  <a:prstGeom prst="rect">
                    <a:avLst/>
                  </a:prstGeom>
                  <a:blipFill>
                    <a:blip r:embed="rId7"/>
                    <a:stretch>
                      <a:fillRect r="-7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FAE7BF55-CD2B-4C83-A43C-95F06DCA0D75}"/>
                      </a:ext>
                    </a:extLst>
                  </p:cNvPr>
                  <p:cNvSpPr txBox="1"/>
                  <p:nvPr/>
                </p:nvSpPr>
                <p:spPr>
                  <a:xfrm>
                    <a:off x="6199179" y="2172456"/>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55" name="文字方塊 54">
                    <a:extLst>
                      <a:ext uri="{FF2B5EF4-FFF2-40B4-BE49-F238E27FC236}">
                        <a16:creationId xmlns:a16="http://schemas.microsoft.com/office/drawing/2014/main" id="{FAE7BF55-CD2B-4C83-A43C-95F06DCA0D75}"/>
                      </a:ext>
                    </a:extLst>
                  </p:cNvPr>
                  <p:cNvSpPr txBox="1">
                    <a:spLocks noRot="1" noChangeAspect="1" noMove="1" noResize="1" noEditPoints="1" noAdjustHandles="1" noChangeArrowheads="1" noChangeShapeType="1" noTextEdit="1"/>
                  </p:cNvSpPr>
                  <p:nvPr/>
                </p:nvSpPr>
                <p:spPr>
                  <a:xfrm>
                    <a:off x="6199179" y="2172456"/>
                    <a:ext cx="260999" cy="307777"/>
                  </a:xfrm>
                  <a:prstGeom prst="rect">
                    <a:avLst/>
                  </a:prstGeom>
                  <a:blipFill>
                    <a:blip r:embed="rId8"/>
                    <a:stretch>
                      <a:fillRect r="-4651" b="-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29C52646-A176-4D81-A12A-ADB80C99548F}"/>
                      </a:ext>
                    </a:extLst>
                  </p:cNvPr>
                  <p:cNvSpPr txBox="1"/>
                  <p:nvPr/>
                </p:nvSpPr>
                <p:spPr>
                  <a:xfrm>
                    <a:off x="4942650" y="2705090"/>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56" name="文字方塊 55">
                    <a:extLst>
                      <a:ext uri="{FF2B5EF4-FFF2-40B4-BE49-F238E27FC236}">
                        <a16:creationId xmlns:a16="http://schemas.microsoft.com/office/drawing/2014/main" id="{29C52646-A176-4D81-A12A-ADB80C99548F}"/>
                      </a:ext>
                    </a:extLst>
                  </p:cNvPr>
                  <p:cNvSpPr txBox="1">
                    <a:spLocks noRot="1" noChangeAspect="1" noMove="1" noResize="1" noEditPoints="1" noAdjustHandles="1" noChangeArrowheads="1" noChangeShapeType="1" noTextEdit="1"/>
                  </p:cNvSpPr>
                  <p:nvPr/>
                </p:nvSpPr>
                <p:spPr>
                  <a:xfrm>
                    <a:off x="4942650" y="2705090"/>
                    <a:ext cx="260999" cy="307777"/>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0A556F4-6FB2-460A-B96C-2F5A56CB1C30}"/>
                      </a:ext>
                    </a:extLst>
                  </p:cNvPr>
                  <p:cNvSpPr txBox="1"/>
                  <p:nvPr/>
                </p:nvSpPr>
                <p:spPr>
                  <a:xfrm>
                    <a:off x="6162255" y="2416762"/>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57" name="文字方塊 56">
                    <a:extLst>
                      <a:ext uri="{FF2B5EF4-FFF2-40B4-BE49-F238E27FC236}">
                        <a16:creationId xmlns:a16="http://schemas.microsoft.com/office/drawing/2014/main" id="{30A556F4-6FB2-460A-B96C-2F5A56CB1C30}"/>
                      </a:ext>
                    </a:extLst>
                  </p:cNvPr>
                  <p:cNvSpPr txBox="1">
                    <a:spLocks noRot="1" noChangeAspect="1" noMove="1" noResize="1" noEditPoints="1" noAdjustHandles="1" noChangeArrowheads="1" noChangeShapeType="1" noTextEdit="1"/>
                  </p:cNvSpPr>
                  <p:nvPr/>
                </p:nvSpPr>
                <p:spPr>
                  <a:xfrm>
                    <a:off x="6162255" y="2416762"/>
                    <a:ext cx="260999" cy="307777"/>
                  </a:xfrm>
                  <a:prstGeom prst="rect">
                    <a:avLst/>
                  </a:prstGeom>
                  <a:blipFill>
                    <a:blip r:embed="rId10"/>
                    <a:stretch>
                      <a:fillRect b="-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CC77D709-5F6D-4188-A03B-CC30F9C43CF9}"/>
                      </a:ext>
                    </a:extLst>
                  </p:cNvPr>
                  <p:cNvSpPr txBox="1"/>
                  <p:nvPr/>
                </p:nvSpPr>
                <p:spPr>
                  <a:xfrm>
                    <a:off x="5421784" y="1706386"/>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58" name="文字方塊 57">
                    <a:extLst>
                      <a:ext uri="{FF2B5EF4-FFF2-40B4-BE49-F238E27FC236}">
                        <a16:creationId xmlns:a16="http://schemas.microsoft.com/office/drawing/2014/main" id="{CC77D709-5F6D-4188-A03B-CC30F9C43CF9}"/>
                      </a:ext>
                    </a:extLst>
                  </p:cNvPr>
                  <p:cNvSpPr txBox="1">
                    <a:spLocks noRot="1" noChangeAspect="1" noMove="1" noResize="1" noEditPoints="1" noAdjustHandles="1" noChangeArrowheads="1" noChangeShapeType="1" noTextEdit="1"/>
                  </p:cNvSpPr>
                  <p:nvPr/>
                </p:nvSpPr>
                <p:spPr>
                  <a:xfrm>
                    <a:off x="5421784" y="1706386"/>
                    <a:ext cx="227021" cy="307777"/>
                  </a:xfrm>
                  <a:prstGeom prst="rect">
                    <a:avLst/>
                  </a:prstGeom>
                  <a:blipFill>
                    <a:blip r:embed="rId11"/>
                    <a:stretch>
                      <a:fillRect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24A755ED-4B8A-487D-B3A6-4A06DD715239}"/>
                      </a:ext>
                    </a:extLst>
                  </p:cNvPr>
                  <p:cNvSpPr txBox="1"/>
                  <p:nvPr/>
                </p:nvSpPr>
                <p:spPr>
                  <a:xfrm>
                    <a:off x="5355262" y="1513570"/>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59" name="文字方塊 58">
                    <a:extLst>
                      <a:ext uri="{FF2B5EF4-FFF2-40B4-BE49-F238E27FC236}">
                        <a16:creationId xmlns:a16="http://schemas.microsoft.com/office/drawing/2014/main" id="{24A755ED-4B8A-487D-B3A6-4A06DD715239}"/>
                      </a:ext>
                    </a:extLst>
                  </p:cNvPr>
                  <p:cNvSpPr txBox="1">
                    <a:spLocks noRot="1" noChangeAspect="1" noMove="1" noResize="1" noEditPoints="1" noAdjustHandles="1" noChangeArrowheads="1" noChangeShapeType="1" noTextEdit="1"/>
                  </p:cNvSpPr>
                  <p:nvPr/>
                </p:nvSpPr>
                <p:spPr>
                  <a:xfrm>
                    <a:off x="5355262" y="1513570"/>
                    <a:ext cx="227021" cy="307777"/>
                  </a:xfrm>
                  <a:prstGeom prst="rect">
                    <a:avLst/>
                  </a:prstGeom>
                  <a:blipFill>
                    <a:blip r:embed="rId12"/>
                    <a:stretch>
                      <a:fillRect/>
                    </a:stretch>
                  </a:blipFill>
                </p:spPr>
                <p:txBody>
                  <a:bodyPr/>
                  <a:lstStyle/>
                  <a:p>
                    <a:r>
                      <a:rPr lang="zh-TW" altLang="en-US">
                        <a:noFill/>
                      </a:rPr>
                      <a:t> </a:t>
                    </a:r>
                  </a:p>
                </p:txBody>
              </p:sp>
            </mc:Fallback>
          </mc:AlternateContent>
        </p:grpSp>
        <p:cxnSp>
          <p:nvCxnSpPr>
            <p:cNvPr id="14" name="直線單箭頭接點 13">
              <a:extLst>
                <a:ext uri="{FF2B5EF4-FFF2-40B4-BE49-F238E27FC236}">
                  <a16:creationId xmlns:a16="http://schemas.microsoft.com/office/drawing/2014/main" id="{FDB35AFD-CB55-4182-863F-13078C19C3A7}"/>
                </a:ext>
              </a:extLst>
            </p:cNvPr>
            <p:cNvCxnSpPr/>
            <p:nvPr/>
          </p:nvCxnSpPr>
          <p:spPr>
            <a:xfrm>
              <a:off x="5077553" y="2096001"/>
              <a:ext cx="616869" cy="4510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文字方塊 14">
              <a:extLst>
                <a:ext uri="{FF2B5EF4-FFF2-40B4-BE49-F238E27FC236}">
                  <a16:creationId xmlns:a16="http://schemas.microsoft.com/office/drawing/2014/main" id="{2AC9EFE1-7860-4895-9C6A-0FAA51871949}"/>
                </a:ext>
              </a:extLst>
            </p:cNvPr>
            <p:cNvSpPr txBox="1"/>
            <p:nvPr/>
          </p:nvSpPr>
          <p:spPr>
            <a:xfrm>
              <a:off x="5649236" y="2391658"/>
              <a:ext cx="284052" cy="307777"/>
            </a:xfrm>
            <a:prstGeom prst="rect">
              <a:avLst/>
            </a:prstGeom>
            <a:noFill/>
          </p:spPr>
          <p:txBody>
            <a:bodyPr wrap="none" rtlCol="0">
              <a:spAutoFit/>
            </a:bodyPr>
            <a:lstStyle/>
            <a:p>
              <a:r>
                <a:rPr lang="en-US" altLang="zh-TW" dirty="0"/>
                <a:t>p</a:t>
              </a:r>
              <a:endParaRPr lang="zh-TW" altLang="en-US" dirty="0"/>
            </a:p>
          </p:txBody>
        </p:sp>
      </p:grpSp>
      <p:grpSp>
        <p:nvGrpSpPr>
          <p:cNvPr id="60" name="群組 59">
            <a:extLst>
              <a:ext uri="{FF2B5EF4-FFF2-40B4-BE49-F238E27FC236}">
                <a16:creationId xmlns:a16="http://schemas.microsoft.com/office/drawing/2014/main" id="{57B10D79-7C88-4195-8CC5-C41859CDF2CD}"/>
              </a:ext>
            </a:extLst>
          </p:cNvPr>
          <p:cNvGrpSpPr/>
          <p:nvPr/>
        </p:nvGrpSpPr>
        <p:grpSpPr>
          <a:xfrm>
            <a:off x="5795624" y="2606020"/>
            <a:ext cx="2557747" cy="2440101"/>
            <a:chOff x="5511796" y="1652759"/>
            <a:chExt cx="2557747" cy="2440101"/>
          </a:xfrm>
        </p:grpSpPr>
        <p:cxnSp>
          <p:nvCxnSpPr>
            <p:cNvPr id="61" name="直線單箭頭接點 60">
              <a:extLst>
                <a:ext uri="{FF2B5EF4-FFF2-40B4-BE49-F238E27FC236}">
                  <a16:creationId xmlns:a16="http://schemas.microsoft.com/office/drawing/2014/main" id="{9E0F8A3E-0FBD-48C5-B2B8-4DA03E88911A}"/>
                </a:ext>
              </a:extLst>
            </p:cNvPr>
            <p:cNvCxnSpPr>
              <a:cxnSpLocks/>
            </p:cNvCxnSpPr>
            <p:nvPr/>
          </p:nvCxnSpPr>
          <p:spPr>
            <a:xfrm>
              <a:off x="5649013" y="3938972"/>
              <a:ext cx="2115638"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0F40CCEF-92E7-4A30-85AD-AFD268571E56}"/>
                </a:ext>
              </a:extLst>
            </p:cNvPr>
            <p:cNvCxnSpPr>
              <a:cxnSpLocks/>
            </p:cNvCxnSpPr>
            <p:nvPr/>
          </p:nvCxnSpPr>
          <p:spPr>
            <a:xfrm flipV="1">
              <a:off x="5649013" y="1960536"/>
              <a:ext cx="0" cy="197843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91D8C480-3E0B-4AAB-B9D1-E5B2A671DAB7}"/>
                </a:ext>
              </a:extLst>
            </p:cNvPr>
            <p:cNvCxnSpPr>
              <a:cxnSpLocks/>
              <a:endCxn id="72" idx="1"/>
            </p:cNvCxnSpPr>
            <p:nvPr/>
          </p:nvCxnSpPr>
          <p:spPr>
            <a:xfrm>
              <a:off x="6461049" y="2766234"/>
              <a:ext cx="974821" cy="8234"/>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64" name="直線單箭頭接點 63">
              <a:extLst>
                <a:ext uri="{FF2B5EF4-FFF2-40B4-BE49-F238E27FC236}">
                  <a16:creationId xmlns:a16="http://schemas.microsoft.com/office/drawing/2014/main" id="{D7B61CD4-C048-4864-B2B4-A86A59AA26B6}"/>
                </a:ext>
              </a:extLst>
            </p:cNvPr>
            <p:cNvCxnSpPr>
              <a:cxnSpLocks/>
            </p:cNvCxnSpPr>
            <p:nvPr/>
          </p:nvCxnSpPr>
          <p:spPr>
            <a:xfrm>
              <a:off x="6461051" y="2768009"/>
              <a:ext cx="0" cy="811619"/>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65" name="直線單箭頭接點 64">
              <a:extLst>
                <a:ext uri="{FF2B5EF4-FFF2-40B4-BE49-F238E27FC236}">
                  <a16:creationId xmlns:a16="http://schemas.microsoft.com/office/drawing/2014/main" id="{B854D0A5-E3C8-47C3-9E37-EAE2CB650222}"/>
                </a:ext>
              </a:extLst>
            </p:cNvPr>
            <p:cNvCxnSpPr>
              <a:cxnSpLocks/>
            </p:cNvCxnSpPr>
            <p:nvPr/>
          </p:nvCxnSpPr>
          <p:spPr>
            <a:xfrm>
              <a:off x="6461051" y="2768008"/>
              <a:ext cx="350875" cy="7620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 name="直線單箭頭接點 65">
              <a:extLst>
                <a:ext uri="{FF2B5EF4-FFF2-40B4-BE49-F238E27FC236}">
                  <a16:creationId xmlns:a16="http://schemas.microsoft.com/office/drawing/2014/main" id="{F4FD7FFA-3C43-462D-8D71-189F348D4FB0}"/>
                </a:ext>
              </a:extLst>
            </p:cNvPr>
            <p:cNvCxnSpPr>
              <a:cxnSpLocks/>
            </p:cNvCxnSpPr>
            <p:nvPr/>
          </p:nvCxnSpPr>
          <p:spPr>
            <a:xfrm flipV="1">
              <a:off x="6461051" y="2452578"/>
              <a:ext cx="726559" cy="315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7" name="文字方塊 66">
              <a:extLst>
                <a:ext uri="{FF2B5EF4-FFF2-40B4-BE49-F238E27FC236}">
                  <a16:creationId xmlns:a16="http://schemas.microsoft.com/office/drawing/2014/main" id="{E7E81C3D-BE3D-49E5-B750-6CC49341792E}"/>
                </a:ext>
              </a:extLst>
            </p:cNvPr>
            <p:cNvSpPr txBox="1"/>
            <p:nvPr/>
          </p:nvSpPr>
          <p:spPr>
            <a:xfrm>
              <a:off x="7764651" y="3785083"/>
              <a:ext cx="304892" cy="307777"/>
            </a:xfrm>
            <a:prstGeom prst="rect">
              <a:avLst/>
            </a:prstGeom>
            <a:noFill/>
          </p:spPr>
          <p:txBody>
            <a:bodyPr wrap="none" rtlCol="0">
              <a:spAutoFit/>
            </a:bodyPr>
            <a:lstStyle/>
            <a:p>
              <a:r>
                <a:rPr lang="en-US" altLang="zh-TW" dirty="0"/>
                <a:t>Y</a:t>
              </a:r>
            </a:p>
          </p:txBody>
        </p:sp>
        <p:sp>
          <p:nvSpPr>
            <p:cNvPr id="68" name="文字方塊 67">
              <a:extLst>
                <a:ext uri="{FF2B5EF4-FFF2-40B4-BE49-F238E27FC236}">
                  <a16:creationId xmlns:a16="http://schemas.microsoft.com/office/drawing/2014/main" id="{BDA2D93B-092D-4C61-8644-7EA0379A493E}"/>
                </a:ext>
              </a:extLst>
            </p:cNvPr>
            <p:cNvSpPr txBox="1"/>
            <p:nvPr/>
          </p:nvSpPr>
          <p:spPr>
            <a:xfrm>
              <a:off x="5511796" y="1652759"/>
              <a:ext cx="304892" cy="307777"/>
            </a:xfrm>
            <a:prstGeom prst="rect">
              <a:avLst/>
            </a:prstGeom>
            <a:noFill/>
          </p:spPr>
          <p:txBody>
            <a:bodyPr wrap="none" rtlCol="0">
              <a:spAutoFit/>
            </a:bodyPr>
            <a:lstStyle/>
            <a:p>
              <a:r>
                <a:rPr lang="en-US" altLang="zh-TW" dirty="0"/>
                <a:t>X</a:t>
              </a:r>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BBB0ADB2-6B4C-4FB3-9D8E-A76F4F87957E}"/>
                    </a:ext>
                  </a:extLst>
                </p:cNvPr>
                <p:cNvSpPr txBox="1"/>
                <p:nvPr/>
              </p:nvSpPr>
              <p:spPr>
                <a:xfrm>
                  <a:off x="6110177" y="2899783"/>
                  <a:ext cx="292324" cy="2385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altLang="zh-TW" i="1" smtClean="0">
                                <a:solidFill>
                                  <a:srgbClr val="00B0F0"/>
                                </a:solidFill>
                                <a:latin typeface="Cambria Math" panose="02040503050406030204" pitchFamily="18" charset="0"/>
                              </a:rPr>
                            </m:ctrlPr>
                          </m:sPrePr>
                          <m:sub/>
                          <m:sup>
                            <m:r>
                              <a:rPr lang="en-US" altLang="zh-TW" b="0" i="1" smtClean="0">
                                <a:solidFill>
                                  <a:srgbClr val="00B0F0"/>
                                </a:solidFill>
                                <a:latin typeface="Cambria Math" panose="02040503050406030204" pitchFamily="18" charset="0"/>
                              </a:rPr>
                              <m:t>𝐴</m:t>
                            </m:r>
                          </m:sup>
                          <m:e>
                            <m:r>
                              <a:rPr lang="en-US" altLang="zh-TW" b="0" i="1" smtClean="0">
                                <a:solidFill>
                                  <a:srgbClr val="00B0F0"/>
                                </a:solidFill>
                                <a:latin typeface="Cambria Math" panose="02040503050406030204" pitchFamily="18" charset="0"/>
                              </a:rPr>
                              <m:t>𝑃</m:t>
                            </m:r>
                          </m:e>
                        </m:sPre>
                      </m:oMath>
                    </m:oMathPara>
                  </a14:m>
                  <a:endParaRPr lang="zh-TW" altLang="en-US" dirty="0">
                    <a:solidFill>
                      <a:srgbClr val="00B0F0"/>
                    </a:solidFill>
                  </a:endParaRPr>
                </a:p>
              </p:txBody>
            </p:sp>
          </mc:Choice>
          <mc:Fallback xmlns="">
            <p:sp>
              <p:nvSpPr>
                <p:cNvPr id="69" name="文字方塊 68">
                  <a:extLst>
                    <a:ext uri="{FF2B5EF4-FFF2-40B4-BE49-F238E27FC236}">
                      <a16:creationId xmlns:a16="http://schemas.microsoft.com/office/drawing/2014/main" id="{BBB0ADB2-6B4C-4FB3-9D8E-A76F4F87957E}"/>
                    </a:ext>
                  </a:extLst>
                </p:cNvPr>
                <p:cNvSpPr txBox="1">
                  <a:spLocks noRot="1" noChangeAspect="1" noMove="1" noResize="1" noEditPoints="1" noAdjustHandles="1" noChangeArrowheads="1" noChangeShapeType="1" noTextEdit="1"/>
                </p:cNvSpPr>
                <p:nvPr/>
              </p:nvSpPr>
              <p:spPr>
                <a:xfrm>
                  <a:off x="6110177" y="2899783"/>
                  <a:ext cx="292324" cy="238591"/>
                </a:xfrm>
                <a:prstGeom prst="rect">
                  <a:avLst/>
                </a:prstGeom>
                <a:blipFill>
                  <a:blip r:embed="rId13"/>
                  <a:stretch>
                    <a:fillRect r="-10417" b="-51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9B85C62D-E640-4A4A-8E61-49B63824CDDA}"/>
                    </a:ext>
                  </a:extLst>
                </p:cNvPr>
                <p:cNvSpPr txBox="1"/>
                <p:nvPr/>
              </p:nvSpPr>
              <p:spPr>
                <a:xfrm>
                  <a:off x="6461050" y="2367590"/>
                  <a:ext cx="292324" cy="237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altLang="zh-TW" i="1" smtClean="0">
                                <a:solidFill>
                                  <a:srgbClr val="FFC000"/>
                                </a:solidFill>
                                <a:latin typeface="Cambria Math" panose="02040503050406030204" pitchFamily="18" charset="0"/>
                              </a:rPr>
                            </m:ctrlPr>
                          </m:sPrePr>
                          <m:sub/>
                          <m:sup>
                            <m:r>
                              <a:rPr lang="en-US" altLang="zh-TW" b="0" i="1" smtClean="0">
                                <a:solidFill>
                                  <a:srgbClr val="FFC000"/>
                                </a:solidFill>
                                <a:latin typeface="Cambria Math" panose="02040503050406030204" pitchFamily="18" charset="0"/>
                              </a:rPr>
                              <m:t>𝐵</m:t>
                            </m:r>
                          </m:sup>
                          <m:e>
                            <m:r>
                              <a:rPr lang="en-US" altLang="zh-TW" b="0" i="1" smtClean="0">
                                <a:solidFill>
                                  <a:srgbClr val="FFC000"/>
                                </a:solidFill>
                                <a:latin typeface="Cambria Math" panose="02040503050406030204" pitchFamily="18" charset="0"/>
                              </a:rPr>
                              <m:t>𝑃</m:t>
                            </m:r>
                          </m:e>
                        </m:sPre>
                      </m:oMath>
                    </m:oMathPara>
                  </a14:m>
                  <a:endParaRPr lang="zh-TW" altLang="en-US" dirty="0"/>
                </a:p>
              </p:txBody>
            </p:sp>
          </mc:Choice>
          <mc:Fallback xmlns="">
            <p:sp>
              <p:nvSpPr>
                <p:cNvPr id="70" name="文字方塊 69">
                  <a:extLst>
                    <a:ext uri="{FF2B5EF4-FFF2-40B4-BE49-F238E27FC236}">
                      <a16:creationId xmlns:a16="http://schemas.microsoft.com/office/drawing/2014/main" id="{9B85C62D-E640-4A4A-8E61-49B63824CDDA}"/>
                    </a:ext>
                  </a:extLst>
                </p:cNvPr>
                <p:cNvSpPr txBox="1">
                  <a:spLocks noRot="1" noChangeAspect="1" noMove="1" noResize="1" noEditPoints="1" noAdjustHandles="1" noChangeArrowheads="1" noChangeShapeType="1" noTextEdit="1"/>
                </p:cNvSpPr>
                <p:nvPr/>
              </p:nvSpPr>
              <p:spPr>
                <a:xfrm>
                  <a:off x="6461050" y="2367590"/>
                  <a:ext cx="292324" cy="237501"/>
                </a:xfrm>
                <a:prstGeom prst="rect">
                  <a:avLst/>
                </a:prstGeom>
                <a:blipFill>
                  <a:blip r:embed="rId14"/>
                  <a:stretch>
                    <a:fillRect r="-10417" b="-5128"/>
                  </a:stretch>
                </a:blipFill>
              </p:spPr>
              <p:txBody>
                <a:bodyPr/>
                <a:lstStyle/>
                <a:p>
                  <a:r>
                    <a:rPr lang="zh-TW" altLang="en-US">
                      <a:noFill/>
                    </a:rPr>
                    <a:t> </a:t>
                  </a:r>
                </a:p>
              </p:txBody>
            </p:sp>
          </mc:Fallback>
        </mc:AlternateContent>
        <p:sp>
          <p:nvSpPr>
            <p:cNvPr id="71" name="文字方塊 70">
              <a:extLst>
                <a:ext uri="{FF2B5EF4-FFF2-40B4-BE49-F238E27FC236}">
                  <a16:creationId xmlns:a16="http://schemas.microsoft.com/office/drawing/2014/main" id="{8975883D-B9AA-4310-856D-D4B1C9E24CEE}"/>
                </a:ext>
              </a:extLst>
            </p:cNvPr>
            <p:cNvSpPr txBox="1"/>
            <p:nvPr/>
          </p:nvSpPr>
          <p:spPr>
            <a:xfrm>
              <a:off x="6211427" y="3457636"/>
              <a:ext cx="274434" cy="307777"/>
            </a:xfrm>
            <a:prstGeom prst="rect">
              <a:avLst/>
            </a:prstGeom>
            <a:noFill/>
          </p:spPr>
          <p:txBody>
            <a:bodyPr wrap="none" rtlCol="0">
              <a:spAutoFit/>
            </a:bodyPr>
            <a:lstStyle/>
            <a:p>
              <a:r>
                <a:rPr lang="en-US" altLang="zh-TW" dirty="0">
                  <a:solidFill>
                    <a:srgbClr val="00B0F0"/>
                  </a:solidFill>
                </a:rPr>
                <a:t>x</a:t>
              </a:r>
            </a:p>
          </p:txBody>
        </p:sp>
        <p:sp>
          <p:nvSpPr>
            <p:cNvPr id="72" name="文字方塊 71">
              <a:extLst>
                <a:ext uri="{FF2B5EF4-FFF2-40B4-BE49-F238E27FC236}">
                  <a16:creationId xmlns:a16="http://schemas.microsoft.com/office/drawing/2014/main" id="{F7DACC8B-0EEF-44AC-B4A5-7E0F8D1174AD}"/>
                </a:ext>
              </a:extLst>
            </p:cNvPr>
            <p:cNvSpPr txBox="1"/>
            <p:nvPr/>
          </p:nvSpPr>
          <p:spPr>
            <a:xfrm>
              <a:off x="7435870" y="2620579"/>
              <a:ext cx="274434" cy="307777"/>
            </a:xfrm>
            <a:prstGeom prst="rect">
              <a:avLst/>
            </a:prstGeom>
            <a:noFill/>
          </p:spPr>
          <p:txBody>
            <a:bodyPr wrap="none" rtlCol="0">
              <a:spAutoFit/>
            </a:bodyPr>
            <a:lstStyle/>
            <a:p>
              <a:r>
                <a:rPr lang="en-US" altLang="zh-TW" dirty="0">
                  <a:solidFill>
                    <a:srgbClr val="00B0F0"/>
                  </a:solidFill>
                </a:rPr>
                <a:t>y</a:t>
              </a:r>
            </a:p>
          </p:txBody>
        </p:sp>
        <p:sp>
          <p:nvSpPr>
            <p:cNvPr id="75" name="橢圓 74">
              <a:extLst>
                <a:ext uri="{FF2B5EF4-FFF2-40B4-BE49-F238E27FC236}">
                  <a16:creationId xmlns:a16="http://schemas.microsoft.com/office/drawing/2014/main" id="{30876ABA-E659-4EC7-B19D-EC86BE0A31D1}"/>
                </a:ext>
              </a:extLst>
            </p:cNvPr>
            <p:cNvSpPr/>
            <p:nvPr/>
          </p:nvSpPr>
          <p:spPr>
            <a:xfrm>
              <a:off x="7187610" y="3225209"/>
              <a:ext cx="45719" cy="45719"/>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單箭頭接點 75">
              <a:extLst>
                <a:ext uri="{FF2B5EF4-FFF2-40B4-BE49-F238E27FC236}">
                  <a16:creationId xmlns:a16="http://schemas.microsoft.com/office/drawing/2014/main" id="{C67364AB-9C27-4962-BA9F-767D5573EF00}"/>
                </a:ext>
              </a:extLst>
            </p:cNvPr>
            <p:cNvCxnSpPr>
              <a:endCxn id="75" idx="1"/>
            </p:cNvCxnSpPr>
            <p:nvPr/>
          </p:nvCxnSpPr>
          <p:spPr>
            <a:xfrm>
              <a:off x="6461050" y="2768008"/>
              <a:ext cx="733255" cy="4638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5095F521-6A40-447B-8156-9D4DD4C87BE8}"/>
                </a:ext>
              </a:extLst>
            </p:cNvPr>
            <p:cNvCxnSpPr>
              <a:cxnSpLocks/>
            </p:cNvCxnSpPr>
            <p:nvPr/>
          </p:nvCxnSpPr>
          <p:spPr>
            <a:xfrm flipH="1" flipV="1">
              <a:off x="6437640" y="3250018"/>
              <a:ext cx="733255" cy="6695"/>
            </a:xfrm>
            <a:prstGeom prst="line">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直線接點 77">
              <a:extLst>
                <a:ext uri="{FF2B5EF4-FFF2-40B4-BE49-F238E27FC236}">
                  <a16:creationId xmlns:a16="http://schemas.microsoft.com/office/drawing/2014/main" id="{5586360E-CE94-4C30-B6CC-26A427AEAA10}"/>
                </a:ext>
              </a:extLst>
            </p:cNvPr>
            <p:cNvCxnSpPr>
              <a:cxnSpLocks/>
              <a:stCxn id="75" idx="0"/>
            </p:cNvCxnSpPr>
            <p:nvPr/>
          </p:nvCxnSpPr>
          <p:spPr>
            <a:xfrm flipV="1">
              <a:off x="7210470" y="2774469"/>
              <a:ext cx="550" cy="450740"/>
            </a:xfrm>
            <a:prstGeom prst="line">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直線接點 78">
              <a:extLst>
                <a:ext uri="{FF2B5EF4-FFF2-40B4-BE49-F238E27FC236}">
                  <a16:creationId xmlns:a16="http://schemas.microsoft.com/office/drawing/2014/main" id="{2B147A66-CE3E-4A6F-9F5C-0F43B651332B}"/>
                </a:ext>
              </a:extLst>
            </p:cNvPr>
            <p:cNvCxnSpPr>
              <a:cxnSpLocks/>
              <a:stCxn id="75" idx="1"/>
            </p:cNvCxnSpPr>
            <p:nvPr/>
          </p:nvCxnSpPr>
          <p:spPr>
            <a:xfrm flipH="1" flipV="1">
              <a:off x="6906853" y="2571750"/>
              <a:ext cx="287452" cy="66015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直線接點 79">
              <a:extLst>
                <a:ext uri="{FF2B5EF4-FFF2-40B4-BE49-F238E27FC236}">
                  <a16:creationId xmlns:a16="http://schemas.microsoft.com/office/drawing/2014/main" id="{7C481B70-1C5A-411C-B8AC-74497850B2BE}"/>
                </a:ext>
              </a:extLst>
            </p:cNvPr>
            <p:cNvCxnSpPr>
              <a:cxnSpLocks/>
              <a:stCxn id="75" idx="2"/>
            </p:cNvCxnSpPr>
            <p:nvPr/>
          </p:nvCxnSpPr>
          <p:spPr>
            <a:xfrm flipH="1">
              <a:off x="6753376" y="3248069"/>
              <a:ext cx="434234" cy="15286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 name="文字方塊 80">
              <a:extLst>
                <a:ext uri="{FF2B5EF4-FFF2-40B4-BE49-F238E27FC236}">
                  <a16:creationId xmlns:a16="http://schemas.microsoft.com/office/drawing/2014/main" id="{7983E821-8C8B-4B8C-BB53-A59CF1136AB1}"/>
                </a:ext>
              </a:extLst>
            </p:cNvPr>
            <p:cNvSpPr txBox="1"/>
            <p:nvPr/>
          </p:nvSpPr>
          <p:spPr>
            <a:xfrm>
              <a:off x="5842113" y="1927738"/>
              <a:ext cx="901209" cy="307777"/>
            </a:xfrm>
            <a:prstGeom prst="rect">
              <a:avLst/>
            </a:prstGeom>
            <a:noFill/>
          </p:spPr>
          <p:txBody>
            <a:bodyPr wrap="none" rtlCol="0">
              <a:spAutoFit/>
            </a:bodyPr>
            <a:lstStyle/>
            <a:p>
              <a:r>
                <a:rPr lang="en-US" altLang="zh-TW" dirty="0"/>
                <a:t>Top view</a:t>
              </a:r>
              <a:endParaRPr lang="zh-TW" altLang="en-US" dirty="0"/>
            </a:p>
          </p:txBody>
        </p:sp>
      </p:grpSp>
      <p:sp>
        <p:nvSpPr>
          <p:cNvPr id="82" name="Google Shape;431;p17">
            <a:extLst>
              <a:ext uri="{FF2B5EF4-FFF2-40B4-BE49-F238E27FC236}">
                <a16:creationId xmlns:a16="http://schemas.microsoft.com/office/drawing/2014/main" id="{4245FAE4-7C3F-FC4B-AF05-C70BA0385211}"/>
              </a:ext>
            </a:extLst>
          </p:cNvPr>
          <p:cNvSpPr txBox="1"/>
          <p:nvPr/>
        </p:nvSpPr>
        <p:spPr>
          <a:xfrm>
            <a:off x="384333" y="4406800"/>
            <a:ext cx="272759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70C0"/>
                </a:solidFill>
                <a:latin typeface="Arial"/>
                <a:ea typeface="Arial"/>
                <a:cs typeface="Arial"/>
                <a:sym typeface="Arial"/>
              </a:rPr>
              <a:t>Blue line : World Frame {A}</a:t>
            </a:r>
            <a:endParaRPr dirty="0"/>
          </a:p>
          <a:p>
            <a:pPr marL="0" marR="0" lvl="0" indent="0" algn="l" rtl="0">
              <a:lnSpc>
                <a:spcPct val="100000"/>
              </a:lnSpc>
              <a:spcBef>
                <a:spcPts val="0"/>
              </a:spcBef>
              <a:spcAft>
                <a:spcPts val="0"/>
              </a:spcAft>
              <a:buNone/>
            </a:pPr>
            <a:r>
              <a:rPr lang="en-US" dirty="0">
                <a:solidFill>
                  <a:schemeClr val="accent1"/>
                </a:solidFill>
              </a:rPr>
              <a:t>Orange</a:t>
            </a:r>
            <a:r>
              <a:rPr lang="en-US" sz="1400" b="0" i="0" u="none" strike="noStrike" cap="none" dirty="0">
                <a:solidFill>
                  <a:schemeClr val="accent1"/>
                </a:solidFill>
                <a:latin typeface="Arial"/>
                <a:ea typeface="Arial"/>
                <a:cs typeface="Arial"/>
                <a:sym typeface="Arial"/>
              </a:rPr>
              <a:t> line : Body Frame {B}</a:t>
            </a:r>
            <a:endParaRPr dirty="0">
              <a:solidFill>
                <a:schemeClr val="accent1"/>
              </a:solidFill>
            </a:endParaRPr>
          </a:p>
        </p:txBody>
      </p:sp>
      <mc:AlternateContent xmlns:mc="http://schemas.openxmlformats.org/markup-compatibility/2006" xmlns:a14="http://schemas.microsoft.com/office/drawing/2010/main">
        <mc:Choice Requires="a14">
          <p:sp>
            <p:nvSpPr>
              <p:cNvPr id="83" name="文字方塊 104">
                <a:extLst>
                  <a:ext uri="{FF2B5EF4-FFF2-40B4-BE49-F238E27FC236}">
                    <a16:creationId xmlns:a16="http://schemas.microsoft.com/office/drawing/2014/main" id="{33936B93-F476-8842-AF85-16E86A319F6A}"/>
                  </a:ext>
                </a:extLst>
              </p:cNvPr>
              <p:cNvSpPr txBox="1"/>
              <p:nvPr/>
            </p:nvSpPr>
            <p:spPr>
              <a:xfrm>
                <a:off x="7012718" y="4383641"/>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chemeClr val="accent1"/>
                              </a:solidFill>
                              <a:latin typeface="Cambria Math" panose="02040503050406030204" pitchFamily="18" charset="0"/>
                            </a:rPr>
                          </m:ctrlPr>
                        </m:sSupPr>
                        <m:e>
                          <m:r>
                            <a:rPr lang="en-US" altLang="zh-TW" b="0" i="1" smtClean="0">
                              <a:solidFill>
                                <a:schemeClr val="accent1"/>
                              </a:solidFill>
                              <a:latin typeface="Cambria Math" panose="02040503050406030204" pitchFamily="18" charset="0"/>
                            </a:rPr>
                            <m:t>𝑥</m:t>
                          </m:r>
                        </m:e>
                        <m:sup>
                          <m:r>
                            <a:rPr lang="en-US" altLang="zh-TW" b="0" i="1" smtClean="0">
                              <a:solidFill>
                                <a:schemeClr val="accent1"/>
                              </a:solidFill>
                              <a:latin typeface="Cambria Math" panose="02040503050406030204" pitchFamily="18" charset="0"/>
                            </a:rPr>
                            <m:t>′</m:t>
                          </m:r>
                        </m:sup>
                      </m:sSup>
                    </m:oMath>
                  </m:oMathPara>
                </a14:m>
                <a:endParaRPr lang="zh-TW" altLang="en-US" dirty="0"/>
              </a:p>
            </p:txBody>
          </p:sp>
        </mc:Choice>
        <mc:Fallback xmlns="">
          <p:sp>
            <p:nvSpPr>
              <p:cNvPr id="83" name="文字方塊 104">
                <a:extLst>
                  <a:ext uri="{FF2B5EF4-FFF2-40B4-BE49-F238E27FC236}">
                    <a16:creationId xmlns:a16="http://schemas.microsoft.com/office/drawing/2014/main" id="{33936B93-F476-8842-AF85-16E86A319F6A}"/>
                  </a:ext>
                </a:extLst>
              </p:cNvPr>
              <p:cNvSpPr txBox="1">
                <a:spLocks noRot="1" noChangeAspect="1" noMove="1" noResize="1" noEditPoints="1" noAdjustHandles="1" noChangeArrowheads="1" noChangeShapeType="1" noTextEdit="1"/>
              </p:cNvSpPr>
              <p:nvPr/>
            </p:nvSpPr>
            <p:spPr>
              <a:xfrm>
                <a:off x="7012718" y="4383641"/>
                <a:ext cx="260999" cy="307777"/>
              </a:xfrm>
              <a:prstGeom prst="rect">
                <a:avLst/>
              </a:prstGeom>
              <a:blipFill>
                <a:blip r:embed="rId15"/>
                <a:stretch>
                  <a:fillRect r="-9524"/>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84" name="文字方塊 104">
                <a:extLst>
                  <a:ext uri="{FF2B5EF4-FFF2-40B4-BE49-F238E27FC236}">
                    <a16:creationId xmlns:a16="http://schemas.microsoft.com/office/drawing/2014/main" id="{76F50EE2-5DF2-6E47-BD59-2F272727FDC2}"/>
                  </a:ext>
                </a:extLst>
              </p:cNvPr>
              <p:cNvSpPr txBox="1"/>
              <p:nvPr/>
            </p:nvSpPr>
            <p:spPr>
              <a:xfrm>
                <a:off x="7390943" y="3171345"/>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chemeClr val="accent1"/>
                              </a:solidFill>
                              <a:latin typeface="Cambria Math" panose="02040503050406030204" pitchFamily="18" charset="0"/>
                            </a:rPr>
                          </m:ctrlPr>
                        </m:sSupPr>
                        <m:e>
                          <m:r>
                            <a:rPr lang="en-US" altLang="zh-TW" b="0" i="1" smtClean="0">
                              <a:solidFill>
                                <a:schemeClr val="accent1"/>
                              </a:solidFill>
                              <a:latin typeface="Cambria Math" panose="02040503050406030204" pitchFamily="18" charset="0"/>
                            </a:rPr>
                            <m:t>𝑦</m:t>
                          </m:r>
                        </m:e>
                        <m:sup>
                          <m:r>
                            <a:rPr lang="en-US" altLang="zh-TW" b="0" i="1" smtClean="0">
                              <a:solidFill>
                                <a:schemeClr val="accent1"/>
                              </a:solidFill>
                              <a:latin typeface="Cambria Math" panose="02040503050406030204" pitchFamily="18" charset="0"/>
                            </a:rPr>
                            <m:t>′</m:t>
                          </m:r>
                        </m:sup>
                      </m:sSup>
                    </m:oMath>
                  </m:oMathPara>
                </a14:m>
                <a:endParaRPr lang="zh-TW" altLang="en-US" dirty="0"/>
              </a:p>
            </p:txBody>
          </p:sp>
        </mc:Choice>
        <mc:Fallback xmlns="">
          <p:sp>
            <p:nvSpPr>
              <p:cNvPr id="84" name="文字方塊 104">
                <a:extLst>
                  <a:ext uri="{FF2B5EF4-FFF2-40B4-BE49-F238E27FC236}">
                    <a16:creationId xmlns:a16="http://schemas.microsoft.com/office/drawing/2014/main" id="{76F50EE2-5DF2-6E47-BD59-2F272727FDC2}"/>
                  </a:ext>
                </a:extLst>
              </p:cNvPr>
              <p:cNvSpPr txBox="1">
                <a:spLocks noRot="1" noChangeAspect="1" noMove="1" noResize="1" noEditPoints="1" noAdjustHandles="1" noChangeArrowheads="1" noChangeShapeType="1" noTextEdit="1"/>
              </p:cNvSpPr>
              <p:nvPr/>
            </p:nvSpPr>
            <p:spPr>
              <a:xfrm>
                <a:off x="7390943" y="3171345"/>
                <a:ext cx="260999" cy="307777"/>
              </a:xfrm>
              <a:prstGeom prst="rect">
                <a:avLst/>
              </a:prstGeom>
              <a:blipFill>
                <a:blip r:embed="rId16"/>
                <a:stretch>
                  <a:fillRect r="-9091" b="-3846"/>
                </a:stretch>
              </a:blipFill>
            </p:spPr>
            <p:txBody>
              <a:bodyPr/>
              <a:lstStyle/>
              <a:p>
                <a:r>
                  <a:rPr lang="en-TW">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sp>
        <p:nvSpPr>
          <p:cNvPr id="454" name="Google Shape;454;p19"/>
          <p:cNvSpPr txBox="1"/>
          <p:nvPr/>
        </p:nvSpPr>
        <p:spPr>
          <a:xfrm>
            <a:off x="218708" y="47421"/>
            <a:ext cx="7128241" cy="5232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Coordinate Transformation of Rotating Coordinates</a:t>
            </a:r>
            <a:endParaRPr/>
          </a:p>
          <a:p>
            <a:pPr marL="0" marR="0" lvl="0" indent="0" algn="l" rtl="0">
              <a:lnSpc>
                <a:spcPct val="100000"/>
              </a:lnSpc>
              <a:spcBef>
                <a:spcPts val="0"/>
              </a:spcBef>
              <a:spcAft>
                <a:spcPts val="0"/>
              </a:spcAft>
              <a:buClr>
                <a:schemeClr val="accent1"/>
              </a:buClr>
              <a:buSzPts val="3600"/>
              <a:buFont typeface="PT Sans Narrow"/>
              <a:buNone/>
            </a:pPr>
            <a:endParaRPr sz="2800" b="1" i="0" u="none" strike="noStrike" cap="none">
              <a:solidFill>
                <a:schemeClr val="accent1"/>
              </a:solidFill>
              <a:latin typeface="PT Sans Narrow"/>
              <a:ea typeface="PT Sans Narrow"/>
              <a:cs typeface="PT Sans Narrow"/>
              <a:sym typeface="PT Sans Narrow"/>
            </a:endParaRPr>
          </a:p>
        </p:txBody>
      </p:sp>
      <p:sp>
        <p:nvSpPr>
          <p:cNvPr id="455" name="Google Shape;455;p19"/>
          <p:cNvSpPr/>
          <p:nvPr/>
        </p:nvSpPr>
        <p:spPr>
          <a:xfrm>
            <a:off x="204116" y="681017"/>
            <a:ext cx="8735768" cy="69871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Euler angle is used to indicate the corresponding angular relationship between the two coordinate systems, the conversion can be described as a linear transformation</a:t>
            </a:r>
            <a:endParaRPr sz="1400" b="0" i="0" u="none" strike="noStrike" cap="none">
              <a:solidFill>
                <a:srgbClr val="000000"/>
              </a:solidFill>
              <a:latin typeface="Arial"/>
              <a:ea typeface="Arial"/>
              <a:cs typeface="Arial"/>
              <a:sym typeface="Arial"/>
            </a:endParaRPr>
          </a:p>
        </p:txBody>
      </p:sp>
      <p:sp>
        <p:nvSpPr>
          <p:cNvPr id="456" name="Google Shape;456;p19"/>
          <p:cNvSpPr/>
          <p:nvPr/>
        </p:nvSpPr>
        <p:spPr>
          <a:xfrm>
            <a:off x="204116" y="1605837"/>
            <a:ext cx="3037050" cy="307777"/>
          </a:xfrm>
          <a:prstGeom prst="rect">
            <a:avLst/>
          </a:prstGeom>
          <a:blipFill rotWithShape="1">
            <a:blip r:embed="rId3">
              <a:alphaModFix/>
            </a:blip>
            <a:stretch>
              <a:fillRect l="-416" b="-1923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57" name="Google Shape;457;p19"/>
          <p:cNvSpPr/>
          <p:nvPr/>
        </p:nvSpPr>
        <p:spPr>
          <a:xfrm>
            <a:off x="1970385" y="2606035"/>
            <a:ext cx="1539731" cy="709233"/>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8" name="Google Shape;458;p19"/>
          <p:cNvSpPr txBox="1"/>
          <p:nvPr/>
        </p:nvSpPr>
        <p:spPr>
          <a:xfrm>
            <a:off x="2278979" y="3333334"/>
            <a:ext cx="922541" cy="307777"/>
          </a:xfrm>
          <a:prstGeom prst="rect">
            <a:avLst/>
          </a:prstGeom>
          <a:blipFill rotWithShape="1">
            <a:blip r:embed="rId4">
              <a:alphaModFix/>
            </a:blip>
            <a:stretch>
              <a:fillRect b="-769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71" name="Google Shape;471;p19"/>
          <p:cNvSpPr txBox="1"/>
          <p:nvPr/>
        </p:nvSpPr>
        <p:spPr>
          <a:xfrm>
            <a:off x="1215667" y="2606035"/>
            <a:ext cx="2834046" cy="709233"/>
          </a:xfrm>
          <a:prstGeom prst="rect">
            <a:avLst/>
          </a:prstGeom>
          <a:blipFill rotWithShape="1">
            <a:blip r:embed="rId5">
              <a:alphaModFix/>
            </a:blip>
            <a:stretch>
              <a:fillRect b="-350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2" name="群組 1">
            <a:extLst>
              <a:ext uri="{FF2B5EF4-FFF2-40B4-BE49-F238E27FC236}">
                <a16:creationId xmlns:a16="http://schemas.microsoft.com/office/drawing/2014/main" id="{FBDDFCEE-8C58-43E1-AA3F-F3C6DEA1D492}"/>
              </a:ext>
            </a:extLst>
          </p:cNvPr>
          <p:cNvGrpSpPr/>
          <p:nvPr/>
        </p:nvGrpSpPr>
        <p:grpSpPr>
          <a:xfrm>
            <a:off x="5119158" y="2034750"/>
            <a:ext cx="2718954" cy="2469889"/>
            <a:chOff x="5119158" y="2034750"/>
            <a:chExt cx="2718954" cy="2469889"/>
          </a:xfrm>
        </p:grpSpPr>
        <p:grpSp>
          <p:nvGrpSpPr>
            <p:cNvPr id="22" name="群組 21">
              <a:extLst>
                <a:ext uri="{FF2B5EF4-FFF2-40B4-BE49-F238E27FC236}">
                  <a16:creationId xmlns:a16="http://schemas.microsoft.com/office/drawing/2014/main" id="{8154966A-E424-445D-9C23-FA9871450AE2}"/>
                </a:ext>
              </a:extLst>
            </p:cNvPr>
            <p:cNvGrpSpPr/>
            <p:nvPr/>
          </p:nvGrpSpPr>
          <p:grpSpPr>
            <a:xfrm>
              <a:off x="5352433" y="2034750"/>
              <a:ext cx="2485679" cy="2469889"/>
              <a:chOff x="3096913" y="1419054"/>
              <a:chExt cx="2485679" cy="2469889"/>
            </a:xfrm>
          </p:grpSpPr>
          <p:grpSp>
            <p:nvGrpSpPr>
              <p:cNvPr id="23" name="群組 22">
                <a:extLst>
                  <a:ext uri="{FF2B5EF4-FFF2-40B4-BE49-F238E27FC236}">
                    <a16:creationId xmlns:a16="http://schemas.microsoft.com/office/drawing/2014/main" id="{44987810-F0D8-49E8-A4B4-A79B393A5C92}"/>
                  </a:ext>
                </a:extLst>
              </p:cNvPr>
              <p:cNvGrpSpPr/>
              <p:nvPr/>
            </p:nvGrpSpPr>
            <p:grpSpPr>
              <a:xfrm>
                <a:off x="3096913" y="1419054"/>
                <a:ext cx="2485679" cy="2469889"/>
                <a:chOff x="3096913" y="1419054"/>
                <a:chExt cx="2485679" cy="2469889"/>
              </a:xfrm>
            </p:grpSpPr>
            <p:cxnSp>
              <p:nvCxnSpPr>
                <p:cNvPr id="25" name="直線單箭頭接點 24">
                  <a:extLst>
                    <a:ext uri="{FF2B5EF4-FFF2-40B4-BE49-F238E27FC236}">
                      <a16:creationId xmlns:a16="http://schemas.microsoft.com/office/drawing/2014/main" id="{C968AF03-A279-48E9-84F0-D5B134BFEC90}"/>
                    </a:ext>
                  </a:extLst>
                </p:cNvPr>
                <p:cNvCxnSpPr>
                  <a:cxnSpLocks/>
                </p:cNvCxnSpPr>
                <p:nvPr/>
              </p:nvCxnSpPr>
              <p:spPr>
                <a:xfrm>
                  <a:off x="4128358" y="2818071"/>
                  <a:ext cx="1150863" cy="2063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8164DF69-46B9-4C08-951E-52ACE55488D2}"/>
                    </a:ext>
                  </a:extLst>
                </p:cNvPr>
                <p:cNvCxnSpPr>
                  <a:cxnSpLocks/>
                </p:cNvCxnSpPr>
                <p:nvPr/>
              </p:nvCxnSpPr>
              <p:spPr>
                <a:xfrm flipH="1">
                  <a:off x="3269150" y="2818071"/>
                  <a:ext cx="859208" cy="763095"/>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92C0239-B033-41CB-A4E9-2A7BEADB66FD}"/>
                    </a:ext>
                  </a:extLst>
                </p:cNvPr>
                <p:cNvCxnSpPr>
                  <a:cxnSpLocks/>
                </p:cNvCxnSpPr>
                <p:nvPr/>
              </p:nvCxnSpPr>
              <p:spPr>
                <a:xfrm flipV="1">
                  <a:off x="4123287" y="1726832"/>
                  <a:ext cx="0" cy="110720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8" name="直線單箭頭接點 27">
                  <a:extLst>
                    <a:ext uri="{FF2B5EF4-FFF2-40B4-BE49-F238E27FC236}">
                      <a16:creationId xmlns:a16="http://schemas.microsoft.com/office/drawing/2014/main" id="{9840F64D-6DBA-46B8-87A6-53C36CFDCDFA}"/>
                    </a:ext>
                  </a:extLst>
                </p:cNvPr>
                <p:cNvCxnSpPr>
                  <a:cxnSpLocks/>
                </p:cNvCxnSpPr>
                <p:nvPr/>
              </p:nvCxnSpPr>
              <p:spPr>
                <a:xfrm flipH="1" flipV="1">
                  <a:off x="3736440" y="1815944"/>
                  <a:ext cx="391918" cy="1018096"/>
                </a:xfrm>
                <a:prstGeom prst="straightConnector1">
                  <a:avLst/>
                </a:prstGeom>
                <a:ln w="38100" cap="flat" cmpd="sng" algn="ctr">
                  <a:solidFill>
                    <a:srgbClr val="000000"/>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單箭頭接點 28">
                  <a:extLst>
                    <a:ext uri="{FF2B5EF4-FFF2-40B4-BE49-F238E27FC236}">
                      <a16:creationId xmlns:a16="http://schemas.microsoft.com/office/drawing/2014/main" id="{96F2461B-83A2-4679-BBFB-87A4699BB65F}"/>
                    </a:ext>
                  </a:extLst>
                </p:cNvPr>
                <p:cNvCxnSpPr>
                  <a:cxnSpLocks/>
                </p:cNvCxnSpPr>
                <p:nvPr/>
              </p:nvCxnSpPr>
              <p:spPr>
                <a:xfrm flipV="1">
                  <a:off x="4132600" y="2441442"/>
                  <a:ext cx="1096741" cy="392598"/>
                </a:xfrm>
                <a:prstGeom prst="straightConnector1">
                  <a:avLst/>
                </a:prstGeom>
                <a:ln w="38100" cap="flat" cmpd="sng" algn="ctr">
                  <a:solidFill>
                    <a:srgbClr val="000000"/>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1D794AB-2418-48F1-B8F5-348B5E335143}"/>
                        </a:ext>
                      </a:extLst>
                    </p:cNvPr>
                    <p:cNvSpPr txBox="1"/>
                    <p:nvPr/>
                  </p:nvSpPr>
                  <p:spPr>
                    <a:xfrm>
                      <a:off x="3096913" y="3581166"/>
                      <a:ext cx="3359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30" name="文字方塊 29">
                      <a:extLst>
                        <a:ext uri="{FF2B5EF4-FFF2-40B4-BE49-F238E27FC236}">
                          <a16:creationId xmlns:a16="http://schemas.microsoft.com/office/drawing/2014/main" id="{E1D794AB-2418-48F1-B8F5-348B5E335143}"/>
                        </a:ext>
                      </a:extLst>
                    </p:cNvPr>
                    <p:cNvSpPr txBox="1">
                      <a:spLocks noRot="1" noChangeAspect="1" noMove="1" noResize="1" noEditPoints="1" noAdjustHandles="1" noChangeArrowheads="1" noChangeShapeType="1" noTextEdit="1"/>
                    </p:cNvSpPr>
                    <p:nvPr/>
                  </p:nvSpPr>
                  <p:spPr>
                    <a:xfrm>
                      <a:off x="3096913" y="3581166"/>
                      <a:ext cx="335989" cy="30777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3B17CB5F-41F5-4E06-9236-0DD5E0B02A67}"/>
                        </a:ext>
                      </a:extLst>
                    </p:cNvPr>
                    <p:cNvSpPr txBox="1"/>
                    <p:nvPr/>
                  </p:nvSpPr>
                  <p:spPr>
                    <a:xfrm>
                      <a:off x="5168381" y="2263973"/>
                      <a:ext cx="3980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31" name="文字方塊 30">
                      <a:extLst>
                        <a:ext uri="{FF2B5EF4-FFF2-40B4-BE49-F238E27FC236}">
                          <a16:creationId xmlns:a16="http://schemas.microsoft.com/office/drawing/2014/main" id="{3B17CB5F-41F5-4E06-9236-0DD5E0B02A67}"/>
                        </a:ext>
                      </a:extLst>
                    </p:cNvPr>
                    <p:cNvSpPr txBox="1">
                      <a:spLocks noRot="1" noChangeAspect="1" noMove="1" noResize="1" noEditPoints="1" noAdjustHandles="1" noChangeArrowheads="1" noChangeShapeType="1" noTextEdit="1"/>
                    </p:cNvSpPr>
                    <p:nvPr/>
                  </p:nvSpPr>
                  <p:spPr>
                    <a:xfrm>
                      <a:off x="5168381" y="2263973"/>
                      <a:ext cx="398058" cy="307777"/>
                    </a:xfrm>
                    <a:prstGeom prst="rect">
                      <a:avLst/>
                    </a:prstGeom>
                    <a:blipFill>
                      <a:blip r:embed="rId7"/>
                      <a:stretch>
                        <a:fillRect b="-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67A6BFBF-86F8-4E95-8DD1-3093F7B1DF67}"/>
                        </a:ext>
                      </a:extLst>
                    </p:cNvPr>
                    <p:cNvSpPr txBox="1"/>
                    <p:nvPr/>
                  </p:nvSpPr>
                  <p:spPr>
                    <a:xfrm>
                      <a:off x="3481931" y="1521063"/>
                      <a:ext cx="3836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32" name="文字方塊 31">
                      <a:extLst>
                        <a:ext uri="{FF2B5EF4-FFF2-40B4-BE49-F238E27FC236}">
                          <a16:creationId xmlns:a16="http://schemas.microsoft.com/office/drawing/2014/main" id="{67A6BFBF-86F8-4E95-8DD1-3093F7B1DF67}"/>
                        </a:ext>
                      </a:extLst>
                    </p:cNvPr>
                    <p:cNvSpPr txBox="1">
                      <a:spLocks noRot="1" noChangeAspect="1" noMove="1" noResize="1" noEditPoints="1" noAdjustHandles="1" noChangeArrowheads="1" noChangeShapeType="1" noTextEdit="1"/>
                    </p:cNvSpPr>
                    <p:nvPr/>
                  </p:nvSpPr>
                  <p:spPr>
                    <a:xfrm>
                      <a:off x="3481931" y="1521063"/>
                      <a:ext cx="383630" cy="30777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A22C5831-3B33-48C5-BCFB-D0CA2E271126}"/>
                        </a:ext>
                      </a:extLst>
                    </p:cNvPr>
                    <p:cNvSpPr txBox="1"/>
                    <p:nvPr/>
                  </p:nvSpPr>
                  <p:spPr>
                    <a:xfrm>
                      <a:off x="5244166" y="2674499"/>
                      <a:ext cx="3384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33" name="文字方塊 32">
                      <a:extLst>
                        <a:ext uri="{FF2B5EF4-FFF2-40B4-BE49-F238E27FC236}">
                          <a16:creationId xmlns:a16="http://schemas.microsoft.com/office/drawing/2014/main" id="{A22C5831-3B33-48C5-BCFB-D0CA2E271126}"/>
                        </a:ext>
                      </a:extLst>
                    </p:cNvPr>
                    <p:cNvSpPr txBox="1">
                      <a:spLocks noRot="1" noChangeAspect="1" noMove="1" noResize="1" noEditPoints="1" noAdjustHandles="1" noChangeArrowheads="1" noChangeShapeType="1" noTextEdit="1"/>
                    </p:cNvSpPr>
                    <p:nvPr/>
                  </p:nvSpPr>
                  <p:spPr>
                    <a:xfrm>
                      <a:off x="5244166" y="2674499"/>
                      <a:ext cx="338426" cy="307777"/>
                    </a:xfrm>
                    <a:prstGeom prst="rect">
                      <a:avLst/>
                    </a:prstGeom>
                    <a:blipFill>
                      <a:blip r:embed="rId9"/>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CAE38BCE-96EC-4E3F-AAD3-4561BE6449FD}"/>
                        </a:ext>
                      </a:extLst>
                    </p:cNvPr>
                    <p:cNvSpPr txBox="1"/>
                    <p:nvPr/>
                  </p:nvSpPr>
                  <p:spPr>
                    <a:xfrm>
                      <a:off x="3959802" y="1419054"/>
                      <a:ext cx="32399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34" name="文字方塊 33">
                      <a:extLst>
                        <a:ext uri="{FF2B5EF4-FFF2-40B4-BE49-F238E27FC236}">
                          <a16:creationId xmlns:a16="http://schemas.microsoft.com/office/drawing/2014/main" id="{CAE38BCE-96EC-4E3F-AAD3-4561BE6449FD}"/>
                        </a:ext>
                      </a:extLst>
                    </p:cNvPr>
                    <p:cNvSpPr txBox="1">
                      <a:spLocks noRot="1" noChangeAspect="1" noMove="1" noResize="1" noEditPoints="1" noAdjustHandles="1" noChangeArrowheads="1" noChangeShapeType="1" noTextEdit="1"/>
                    </p:cNvSpPr>
                    <p:nvPr/>
                  </p:nvSpPr>
                  <p:spPr>
                    <a:xfrm>
                      <a:off x="3959802" y="1419054"/>
                      <a:ext cx="323999" cy="307777"/>
                    </a:xfrm>
                    <a:prstGeom prst="rect">
                      <a:avLst/>
                    </a:prstGeom>
                    <a:blipFill>
                      <a:blip r:embed="rId10"/>
                      <a:stretch>
                        <a:fillRect/>
                      </a:stretch>
                    </a:blipFill>
                  </p:spPr>
                  <p:txBody>
                    <a:bodyPr/>
                    <a:lstStyle/>
                    <a:p>
                      <a:r>
                        <a:rPr lang="zh-TW" altLang="en-US">
                          <a:noFill/>
                        </a:rPr>
                        <a:t> </a:t>
                      </a:r>
                    </a:p>
                  </p:txBody>
                </p:sp>
              </mc:Fallback>
            </mc:AlternateContent>
            <p:sp>
              <p:nvSpPr>
                <p:cNvPr id="35" name="弧形 34">
                  <a:extLst>
                    <a:ext uri="{FF2B5EF4-FFF2-40B4-BE49-F238E27FC236}">
                      <a16:creationId xmlns:a16="http://schemas.microsoft.com/office/drawing/2014/main" id="{9E5D812E-B3C5-4359-A742-1E67F817C404}"/>
                    </a:ext>
                  </a:extLst>
                </p:cNvPr>
                <p:cNvSpPr/>
                <p:nvPr/>
              </p:nvSpPr>
              <p:spPr>
                <a:xfrm rot="2221098">
                  <a:off x="4383190" y="2566306"/>
                  <a:ext cx="368620" cy="584077"/>
                </a:xfrm>
                <a:prstGeom prst="arc">
                  <a:avLst>
                    <a:gd name="adj1" fmla="val 16200000"/>
                    <a:gd name="adj2" fmla="val 18671116"/>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TW" altLang="en-US"/>
                </a:p>
              </p:txBody>
            </p:sp>
            <p:sp>
              <p:nvSpPr>
                <p:cNvPr id="36" name="弧形 35">
                  <a:extLst>
                    <a:ext uri="{FF2B5EF4-FFF2-40B4-BE49-F238E27FC236}">
                      <a16:creationId xmlns:a16="http://schemas.microsoft.com/office/drawing/2014/main" id="{2DE7F377-A709-4C2D-8FD1-CCD3821715F6}"/>
                    </a:ext>
                  </a:extLst>
                </p:cNvPr>
                <p:cNvSpPr/>
                <p:nvPr/>
              </p:nvSpPr>
              <p:spPr>
                <a:xfrm rot="18469910">
                  <a:off x="3987128" y="2217309"/>
                  <a:ext cx="368620" cy="584077"/>
                </a:xfrm>
                <a:prstGeom prst="arc">
                  <a:avLst>
                    <a:gd name="adj1" fmla="val 16200000"/>
                    <a:gd name="adj2" fmla="val 18671116"/>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E3721602-2814-4638-9146-11C6BFC9ADC7}"/>
                        </a:ext>
                      </a:extLst>
                    </p:cNvPr>
                    <p:cNvSpPr txBox="1"/>
                    <p:nvPr/>
                  </p:nvSpPr>
                  <p:spPr>
                    <a:xfrm>
                      <a:off x="4746199" y="2534617"/>
                      <a:ext cx="36163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𝜙</m:t>
                            </m:r>
                          </m:oMath>
                        </m:oMathPara>
                      </a14:m>
                      <a:endParaRPr lang="zh-TW" altLang="en-US" dirty="0"/>
                    </a:p>
                  </p:txBody>
                </p:sp>
              </mc:Choice>
              <mc:Fallback xmlns="">
                <p:sp>
                  <p:nvSpPr>
                    <p:cNvPr id="37" name="文字方塊 36">
                      <a:extLst>
                        <a:ext uri="{FF2B5EF4-FFF2-40B4-BE49-F238E27FC236}">
                          <a16:creationId xmlns:a16="http://schemas.microsoft.com/office/drawing/2014/main" id="{E3721602-2814-4638-9146-11C6BFC9ADC7}"/>
                        </a:ext>
                      </a:extLst>
                    </p:cNvPr>
                    <p:cNvSpPr txBox="1">
                      <a:spLocks noRot="1" noChangeAspect="1" noMove="1" noResize="1" noEditPoints="1" noAdjustHandles="1" noChangeArrowheads="1" noChangeShapeType="1" noTextEdit="1"/>
                    </p:cNvSpPr>
                    <p:nvPr/>
                  </p:nvSpPr>
                  <p:spPr>
                    <a:xfrm>
                      <a:off x="4746199" y="2534617"/>
                      <a:ext cx="361637" cy="307777"/>
                    </a:xfrm>
                    <a:prstGeom prst="rect">
                      <a:avLst/>
                    </a:prstGeom>
                    <a:blipFill>
                      <a:blip r:embed="rId11"/>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9242930A-4FCC-4E2E-B2EB-9A2FEA434954}"/>
                        </a:ext>
                      </a:extLst>
                    </p:cNvPr>
                    <p:cNvSpPr txBox="1"/>
                    <p:nvPr/>
                  </p:nvSpPr>
                  <p:spPr>
                    <a:xfrm>
                      <a:off x="3827266" y="1955757"/>
                      <a:ext cx="36163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𝜙</m:t>
                            </m:r>
                          </m:oMath>
                        </m:oMathPara>
                      </a14:m>
                      <a:endParaRPr lang="zh-TW" altLang="en-US" dirty="0"/>
                    </a:p>
                  </p:txBody>
                </p:sp>
              </mc:Choice>
              <mc:Fallback xmlns="">
                <p:sp>
                  <p:nvSpPr>
                    <p:cNvPr id="38" name="文字方塊 37">
                      <a:extLst>
                        <a:ext uri="{FF2B5EF4-FFF2-40B4-BE49-F238E27FC236}">
                          <a16:creationId xmlns:a16="http://schemas.microsoft.com/office/drawing/2014/main" id="{9242930A-4FCC-4E2E-B2EB-9A2FEA434954}"/>
                        </a:ext>
                      </a:extLst>
                    </p:cNvPr>
                    <p:cNvSpPr txBox="1">
                      <a:spLocks noRot="1" noChangeAspect="1" noMove="1" noResize="1" noEditPoints="1" noAdjustHandles="1" noChangeArrowheads="1" noChangeShapeType="1" noTextEdit="1"/>
                    </p:cNvSpPr>
                    <p:nvPr/>
                  </p:nvSpPr>
                  <p:spPr>
                    <a:xfrm>
                      <a:off x="3827266" y="1955757"/>
                      <a:ext cx="361637" cy="307777"/>
                    </a:xfrm>
                    <a:prstGeom prst="rect">
                      <a:avLst/>
                    </a:prstGeom>
                    <a:blipFill>
                      <a:blip r:embed="rId11"/>
                      <a:stretch>
                        <a:fillRect b="-10000"/>
                      </a:stretch>
                    </a:blipFill>
                  </p:spPr>
                  <p:txBody>
                    <a:bodyPr/>
                    <a:lstStyle/>
                    <a:p>
                      <a:r>
                        <a:rPr lang="zh-TW" altLang="en-US">
                          <a:noFill/>
                        </a:rPr>
                        <a:t> </a:t>
                      </a:r>
                    </a:p>
                  </p:txBody>
                </p:sp>
              </mc:Fallback>
            </mc:AlternateContent>
          </p:grpSp>
          <p:sp>
            <p:nvSpPr>
              <p:cNvPr id="24" name="箭號: 弧形上彎 23">
                <a:extLst>
                  <a:ext uri="{FF2B5EF4-FFF2-40B4-BE49-F238E27FC236}">
                    <a16:creationId xmlns:a16="http://schemas.microsoft.com/office/drawing/2014/main" id="{99EC2B90-8803-4239-9B46-C6C0B0A991E9}"/>
                  </a:ext>
                </a:extLst>
              </p:cNvPr>
              <p:cNvSpPr/>
              <p:nvPr/>
            </p:nvSpPr>
            <p:spPr>
              <a:xfrm rot="14002044">
                <a:off x="3576168" y="3024623"/>
                <a:ext cx="341376" cy="20859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17B72361-B142-4531-81CC-31964D4F465A}"/>
                    </a:ext>
                  </a:extLst>
                </p:cNvPr>
                <p:cNvSpPr txBox="1"/>
                <p:nvPr/>
              </p:nvSpPr>
              <p:spPr>
                <a:xfrm>
                  <a:off x="5119158" y="3943824"/>
                  <a:ext cx="3942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39" name="文字方塊 38">
                  <a:extLst>
                    <a:ext uri="{FF2B5EF4-FFF2-40B4-BE49-F238E27FC236}">
                      <a16:creationId xmlns:a16="http://schemas.microsoft.com/office/drawing/2014/main" id="{17B72361-B142-4531-81CC-31964D4F465A}"/>
                    </a:ext>
                  </a:extLst>
                </p:cNvPr>
                <p:cNvSpPr txBox="1">
                  <a:spLocks noRot="1" noChangeAspect="1" noMove="1" noResize="1" noEditPoints="1" noAdjustHandles="1" noChangeArrowheads="1" noChangeShapeType="1" noTextEdit="1"/>
                </p:cNvSpPr>
                <p:nvPr/>
              </p:nvSpPr>
              <p:spPr>
                <a:xfrm>
                  <a:off x="5119158" y="3943824"/>
                  <a:ext cx="394275" cy="307777"/>
                </a:xfrm>
                <a:prstGeom prst="rect">
                  <a:avLst/>
                </a:prstGeom>
                <a:blipFill>
                  <a:blip r:embed="rId12"/>
                  <a:stretch>
                    <a:fillRect/>
                  </a:stretch>
                </a:blipFill>
              </p:spPr>
              <p:txBody>
                <a:bodyPr/>
                <a:lstStyle/>
                <a:p>
                  <a:r>
                    <a:rPr lang="zh-TW" altLang="en-US">
                      <a:noFill/>
                    </a:rPr>
                    <a:t> </a:t>
                  </a:r>
                </a:p>
              </p:txBody>
            </p:sp>
          </mc:Fallback>
        </mc:AlternateContent>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23</a:t>
            </a:fld>
            <a:endParaRPr/>
          </a:p>
        </p:txBody>
      </p:sp>
      <p:sp>
        <p:nvSpPr>
          <p:cNvPr id="477" name="Google Shape;477;p20"/>
          <p:cNvSpPr/>
          <p:nvPr/>
        </p:nvSpPr>
        <p:spPr>
          <a:xfrm>
            <a:off x="218708" y="854712"/>
            <a:ext cx="3016018" cy="307777"/>
          </a:xfrm>
          <a:prstGeom prst="rect">
            <a:avLst/>
          </a:prstGeom>
          <a:blipFill rotWithShape="1">
            <a:blip r:embed="rId3">
              <a:alphaModFix/>
            </a:blip>
            <a:stretch>
              <a:fillRect l="-417" b="-153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479" name="Google Shape;479;p20"/>
          <p:cNvSpPr/>
          <p:nvPr/>
        </p:nvSpPr>
        <p:spPr>
          <a:xfrm>
            <a:off x="218708" y="2735660"/>
            <a:ext cx="3039037" cy="307777"/>
          </a:xfrm>
          <a:prstGeom prst="rect">
            <a:avLst/>
          </a:prstGeom>
          <a:blipFill rotWithShape="1">
            <a:blip r:embed="rId4">
              <a:alphaModFix/>
            </a:blip>
            <a:stretch>
              <a:fillRect l="-413" b="-153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81" name="Google Shape;481;p20"/>
          <p:cNvSpPr txBox="1"/>
          <p:nvPr/>
        </p:nvSpPr>
        <p:spPr>
          <a:xfrm>
            <a:off x="2574992" y="4236359"/>
            <a:ext cx="922541" cy="307777"/>
          </a:xfrm>
          <a:prstGeom prst="rect">
            <a:avLst/>
          </a:prstGeom>
          <a:blipFill rotWithShape="1">
            <a:blip r:embed="rId5">
              <a:alphaModFix/>
            </a:blip>
            <a:stretch>
              <a:fillRect b="-7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82" name="Google Shape;482;p20"/>
          <p:cNvSpPr/>
          <p:nvPr/>
        </p:nvSpPr>
        <p:spPr>
          <a:xfrm>
            <a:off x="2371541" y="3527126"/>
            <a:ext cx="1522974" cy="687058"/>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3" name="Google Shape;483;p20"/>
          <p:cNvSpPr txBox="1"/>
          <p:nvPr/>
        </p:nvSpPr>
        <p:spPr>
          <a:xfrm>
            <a:off x="2030133" y="2061197"/>
            <a:ext cx="720185"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84" name="Google Shape;484;p20"/>
          <p:cNvSpPr txBox="1"/>
          <p:nvPr/>
        </p:nvSpPr>
        <p:spPr>
          <a:xfrm>
            <a:off x="218708" y="47421"/>
            <a:ext cx="7128241" cy="5232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dirty="0">
                <a:solidFill>
                  <a:schemeClr val="accent1"/>
                </a:solidFill>
                <a:latin typeface="PT Sans Narrow"/>
                <a:ea typeface="PT Sans Narrow"/>
                <a:cs typeface="PT Sans Narrow"/>
                <a:sym typeface="PT Sans Narrow"/>
              </a:rPr>
              <a:t>Coordinate Transformation of Rotating Coordinates</a:t>
            </a:r>
            <a:endParaRPr dirty="0"/>
          </a:p>
          <a:p>
            <a:pPr marL="0" marR="0" lvl="0" indent="0" algn="l" rtl="0">
              <a:lnSpc>
                <a:spcPct val="100000"/>
              </a:lnSpc>
              <a:spcBef>
                <a:spcPts val="0"/>
              </a:spcBef>
              <a:spcAft>
                <a:spcPts val="0"/>
              </a:spcAft>
              <a:buClr>
                <a:schemeClr val="accent1"/>
              </a:buClr>
              <a:buSzPts val="3600"/>
              <a:buFont typeface="PT Sans Narrow"/>
              <a:buNone/>
            </a:pPr>
            <a:endParaRPr sz="2800" b="1" i="0" u="none" strike="noStrike" cap="none" dirty="0">
              <a:solidFill>
                <a:schemeClr val="accent1"/>
              </a:solidFill>
              <a:latin typeface="PT Sans Narrow"/>
              <a:ea typeface="PT Sans Narrow"/>
              <a:cs typeface="PT Sans Narrow"/>
              <a:sym typeface="PT Sans Narrow"/>
            </a:endParaRPr>
          </a:p>
        </p:txBody>
      </p:sp>
      <p:sp>
        <p:nvSpPr>
          <p:cNvPr id="485" name="Google Shape;485;p20"/>
          <p:cNvSpPr/>
          <p:nvPr/>
        </p:nvSpPr>
        <p:spPr>
          <a:xfrm>
            <a:off x="1633347" y="1334171"/>
            <a:ext cx="1539731" cy="709233"/>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6" name="Google Shape;486;p20"/>
          <p:cNvSpPr txBox="1"/>
          <p:nvPr/>
        </p:nvSpPr>
        <p:spPr>
          <a:xfrm>
            <a:off x="606134" y="1370833"/>
            <a:ext cx="3359732" cy="709233"/>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87" name="Google Shape;487;p20"/>
          <p:cNvSpPr txBox="1"/>
          <p:nvPr/>
        </p:nvSpPr>
        <p:spPr>
          <a:xfrm>
            <a:off x="1330318" y="3504951"/>
            <a:ext cx="3359732" cy="709233"/>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18" name="群組 17">
            <a:extLst>
              <a:ext uri="{FF2B5EF4-FFF2-40B4-BE49-F238E27FC236}">
                <a16:creationId xmlns:a16="http://schemas.microsoft.com/office/drawing/2014/main" id="{4891E167-9404-425C-B75D-55C268439700}"/>
              </a:ext>
            </a:extLst>
          </p:cNvPr>
          <p:cNvGrpSpPr/>
          <p:nvPr/>
        </p:nvGrpSpPr>
        <p:grpSpPr>
          <a:xfrm>
            <a:off x="4722641" y="505524"/>
            <a:ext cx="2704527" cy="2469889"/>
            <a:chOff x="5119158" y="2034750"/>
            <a:chExt cx="2704527" cy="2469889"/>
          </a:xfrm>
        </p:grpSpPr>
        <p:grpSp>
          <p:nvGrpSpPr>
            <p:cNvPr id="19" name="群組 18">
              <a:extLst>
                <a:ext uri="{FF2B5EF4-FFF2-40B4-BE49-F238E27FC236}">
                  <a16:creationId xmlns:a16="http://schemas.microsoft.com/office/drawing/2014/main" id="{97F379E6-D509-4162-A55A-FF6E16B389B6}"/>
                </a:ext>
              </a:extLst>
            </p:cNvPr>
            <p:cNvGrpSpPr/>
            <p:nvPr/>
          </p:nvGrpSpPr>
          <p:grpSpPr>
            <a:xfrm>
              <a:off x="5352433" y="2034750"/>
              <a:ext cx="2471252" cy="2469889"/>
              <a:chOff x="3096913" y="1419054"/>
              <a:chExt cx="2471252" cy="2469889"/>
            </a:xfrm>
          </p:grpSpPr>
          <p:grpSp>
            <p:nvGrpSpPr>
              <p:cNvPr id="21" name="群組 20">
                <a:extLst>
                  <a:ext uri="{FF2B5EF4-FFF2-40B4-BE49-F238E27FC236}">
                    <a16:creationId xmlns:a16="http://schemas.microsoft.com/office/drawing/2014/main" id="{60FDC87F-1A48-4E92-8309-9F4C4C152D71}"/>
                  </a:ext>
                </a:extLst>
              </p:cNvPr>
              <p:cNvGrpSpPr/>
              <p:nvPr/>
            </p:nvGrpSpPr>
            <p:grpSpPr>
              <a:xfrm>
                <a:off x="3096913" y="1419054"/>
                <a:ext cx="2471252" cy="2469889"/>
                <a:chOff x="3096913" y="1419054"/>
                <a:chExt cx="2471252" cy="2469889"/>
              </a:xfrm>
            </p:grpSpPr>
            <p:cxnSp>
              <p:nvCxnSpPr>
                <p:cNvPr id="23" name="直線單箭頭接點 22">
                  <a:extLst>
                    <a:ext uri="{FF2B5EF4-FFF2-40B4-BE49-F238E27FC236}">
                      <a16:creationId xmlns:a16="http://schemas.microsoft.com/office/drawing/2014/main" id="{A69CB009-AED8-4DFE-A5C8-738274D36A03}"/>
                    </a:ext>
                  </a:extLst>
                </p:cNvPr>
                <p:cNvCxnSpPr>
                  <a:cxnSpLocks/>
                </p:cNvCxnSpPr>
                <p:nvPr/>
              </p:nvCxnSpPr>
              <p:spPr>
                <a:xfrm>
                  <a:off x="4128358" y="2818071"/>
                  <a:ext cx="1150863" cy="20634"/>
                </a:xfrm>
                <a:prstGeom prst="straightConnector1">
                  <a:avLst/>
                </a:prstGeom>
                <a:ln w="38100">
                  <a:solidFill>
                    <a:srgbClr val="49B4A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BFDBA448-A111-41C7-A868-FC7C8589F515}"/>
                    </a:ext>
                  </a:extLst>
                </p:cNvPr>
                <p:cNvCxnSpPr>
                  <a:cxnSpLocks/>
                </p:cNvCxnSpPr>
                <p:nvPr/>
              </p:nvCxnSpPr>
              <p:spPr>
                <a:xfrm flipH="1">
                  <a:off x="3269150" y="2818071"/>
                  <a:ext cx="859208" cy="76309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D937FF62-2A28-40D6-A27E-6393744D9D1A}"/>
                    </a:ext>
                  </a:extLst>
                </p:cNvPr>
                <p:cNvCxnSpPr>
                  <a:cxnSpLocks/>
                </p:cNvCxnSpPr>
                <p:nvPr/>
              </p:nvCxnSpPr>
              <p:spPr>
                <a:xfrm flipV="1">
                  <a:off x="4123287" y="1726832"/>
                  <a:ext cx="0" cy="1107207"/>
                </a:xfrm>
                <a:prstGeom prst="straightConnector1">
                  <a:avLst/>
                </a:prstGeom>
                <a:ln w="38100">
                  <a:solidFill>
                    <a:srgbClr val="FFC000"/>
                  </a:solidFill>
                  <a:tailEnd type="triangle"/>
                </a:ln>
              </p:spPr>
              <p:style>
                <a:lnRef idx="1">
                  <a:schemeClr val="accent3"/>
                </a:lnRef>
                <a:fillRef idx="0">
                  <a:schemeClr val="accent3"/>
                </a:fillRef>
                <a:effectRef idx="0">
                  <a:schemeClr val="accent3"/>
                </a:effectRef>
                <a:fontRef idx="minor">
                  <a:schemeClr val="tx1"/>
                </a:fontRef>
              </p:style>
            </p:cxnSp>
            <p:cxnSp>
              <p:nvCxnSpPr>
                <p:cNvPr id="26" name="直線單箭頭接點 25">
                  <a:extLst>
                    <a:ext uri="{FF2B5EF4-FFF2-40B4-BE49-F238E27FC236}">
                      <a16:creationId xmlns:a16="http://schemas.microsoft.com/office/drawing/2014/main" id="{7E87BBA9-9C33-448F-8C8C-F39542FB35D4}"/>
                    </a:ext>
                  </a:extLst>
                </p:cNvPr>
                <p:cNvCxnSpPr>
                  <a:cxnSpLocks/>
                </p:cNvCxnSpPr>
                <p:nvPr/>
              </p:nvCxnSpPr>
              <p:spPr>
                <a:xfrm flipH="1" flipV="1">
                  <a:off x="3736440" y="1815944"/>
                  <a:ext cx="391918" cy="1018096"/>
                </a:xfrm>
                <a:prstGeom prst="straightConnector1">
                  <a:avLst/>
                </a:prstGeom>
                <a:ln w="38100" cap="flat" cmpd="sng" algn="ctr">
                  <a:solidFill>
                    <a:srgbClr val="000000"/>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線單箭頭接點 26">
                  <a:extLst>
                    <a:ext uri="{FF2B5EF4-FFF2-40B4-BE49-F238E27FC236}">
                      <a16:creationId xmlns:a16="http://schemas.microsoft.com/office/drawing/2014/main" id="{E12511A4-948F-4524-AFDE-45E3CFC5FB93}"/>
                    </a:ext>
                  </a:extLst>
                </p:cNvPr>
                <p:cNvCxnSpPr>
                  <a:cxnSpLocks/>
                </p:cNvCxnSpPr>
                <p:nvPr/>
              </p:nvCxnSpPr>
              <p:spPr>
                <a:xfrm flipV="1">
                  <a:off x="4132600" y="2441442"/>
                  <a:ext cx="1096741" cy="392598"/>
                </a:xfrm>
                <a:prstGeom prst="straightConnector1">
                  <a:avLst/>
                </a:prstGeom>
                <a:ln w="38100" cap="flat" cmpd="sng" algn="ctr">
                  <a:solidFill>
                    <a:srgbClr val="000000"/>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100DCE7A-6A02-4CB2-ABDF-DF5CDAFA2C89}"/>
                        </a:ext>
                      </a:extLst>
                    </p:cNvPr>
                    <p:cNvSpPr txBox="1"/>
                    <p:nvPr/>
                  </p:nvSpPr>
                  <p:spPr>
                    <a:xfrm>
                      <a:off x="3096913" y="3581166"/>
                      <a:ext cx="3384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28" name="文字方塊 27">
                      <a:extLst>
                        <a:ext uri="{FF2B5EF4-FFF2-40B4-BE49-F238E27FC236}">
                          <a16:creationId xmlns:a16="http://schemas.microsoft.com/office/drawing/2014/main" id="{100DCE7A-6A02-4CB2-ABDF-DF5CDAFA2C89}"/>
                        </a:ext>
                      </a:extLst>
                    </p:cNvPr>
                    <p:cNvSpPr txBox="1">
                      <a:spLocks noRot="1" noChangeAspect="1" noMove="1" noResize="1" noEditPoints="1" noAdjustHandles="1" noChangeArrowheads="1" noChangeShapeType="1" noTextEdit="1"/>
                    </p:cNvSpPr>
                    <p:nvPr/>
                  </p:nvSpPr>
                  <p:spPr>
                    <a:xfrm>
                      <a:off x="3096913" y="3581166"/>
                      <a:ext cx="338426" cy="307777"/>
                    </a:xfrm>
                    <a:prstGeom prst="rect">
                      <a:avLst/>
                    </a:prstGeom>
                    <a:blipFill>
                      <a:blip r:embed="rId9"/>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5A3E5FCC-DAF3-4B38-A415-12397EA15121}"/>
                        </a:ext>
                      </a:extLst>
                    </p:cNvPr>
                    <p:cNvSpPr txBox="1"/>
                    <p:nvPr/>
                  </p:nvSpPr>
                  <p:spPr>
                    <a:xfrm>
                      <a:off x="5168381" y="2263973"/>
                      <a:ext cx="3836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29" name="文字方塊 28">
                      <a:extLst>
                        <a:ext uri="{FF2B5EF4-FFF2-40B4-BE49-F238E27FC236}">
                          <a16:creationId xmlns:a16="http://schemas.microsoft.com/office/drawing/2014/main" id="{5A3E5FCC-DAF3-4B38-A415-12397EA15121}"/>
                        </a:ext>
                      </a:extLst>
                    </p:cNvPr>
                    <p:cNvSpPr txBox="1">
                      <a:spLocks noRot="1" noChangeAspect="1" noMove="1" noResize="1" noEditPoints="1" noAdjustHandles="1" noChangeArrowheads="1" noChangeShapeType="1" noTextEdit="1"/>
                    </p:cNvSpPr>
                    <p:nvPr/>
                  </p:nvSpPr>
                  <p:spPr>
                    <a:xfrm>
                      <a:off x="5168381" y="2263973"/>
                      <a:ext cx="383630" cy="30777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87951092-CB4D-4011-AAA2-4C204788AB88}"/>
                        </a:ext>
                      </a:extLst>
                    </p:cNvPr>
                    <p:cNvSpPr txBox="1"/>
                    <p:nvPr/>
                  </p:nvSpPr>
                  <p:spPr>
                    <a:xfrm>
                      <a:off x="3481931" y="1521063"/>
                      <a:ext cx="3942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30" name="文字方塊 29">
                      <a:extLst>
                        <a:ext uri="{FF2B5EF4-FFF2-40B4-BE49-F238E27FC236}">
                          <a16:creationId xmlns:a16="http://schemas.microsoft.com/office/drawing/2014/main" id="{87951092-CB4D-4011-AAA2-4C204788AB88}"/>
                        </a:ext>
                      </a:extLst>
                    </p:cNvPr>
                    <p:cNvSpPr txBox="1">
                      <a:spLocks noRot="1" noChangeAspect="1" noMove="1" noResize="1" noEditPoints="1" noAdjustHandles="1" noChangeArrowheads="1" noChangeShapeType="1" noTextEdit="1"/>
                    </p:cNvSpPr>
                    <p:nvPr/>
                  </p:nvSpPr>
                  <p:spPr>
                    <a:xfrm>
                      <a:off x="3481931" y="1521063"/>
                      <a:ext cx="394275" cy="30777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E95ABC60-C3F6-4955-84CD-09E3B8B44F26}"/>
                        </a:ext>
                      </a:extLst>
                    </p:cNvPr>
                    <p:cNvSpPr txBox="1"/>
                    <p:nvPr/>
                  </p:nvSpPr>
                  <p:spPr>
                    <a:xfrm>
                      <a:off x="5244166" y="2674499"/>
                      <a:ext cx="32399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31" name="文字方塊 30">
                      <a:extLst>
                        <a:ext uri="{FF2B5EF4-FFF2-40B4-BE49-F238E27FC236}">
                          <a16:creationId xmlns:a16="http://schemas.microsoft.com/office/drawing/2014/main" id="{E95ABC60-C3F6-4955-84CD-09E3B8B44F26}"/>
                        </a:ext>
                      </a:extLst>
                    </p:cNvPr>
                    <p:cNvSpPr txBox="1">
                      <a:spLocks noRot="1" noChangeAspect="1" noMove="1" noResize="1" noEditPoints="1" noAdjustHandles="1" noChangeArrowheads="1" noChangeShapeType="1" noTextEdit="1"/>
                    </p:cNvSpPr>
                    <p:nvPr/>
                  </p:nvSpPr>
                  <p:spPr>
                    <a:xfrm>
                      <a:off x="5244166" y="2674499"/>
                      <a:ext cx="323999" cy="30777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56BAF8D7-D8B7-4FDB-A79A-098A83EEA8E8}"/>
                        </a:ext>
                      </a:extLst>
                    </p:cNvPr>
                    <p:cNvSpPr txBox="1"/>
                    <p:nvPr/>
                  </p:nvSpPr>
                  <p:spPr>
                    <a:xfrm>
                      <a:off x="3959802" y="1419054"/>
                      <a:ext cx="3359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32" name="文字方塊 31">
                      <a:extLst>
                        <a:ext uri="{FF2B5EF4-FFF2-40B4-BE49-F238E27FC236}">
                          <a16:creationId xmlns:a16="http://schemas.microsoft.com/office/drawing/2014/main" id="{56BAF8D7-D8B7-4FDB-A79A-098A83EEA8E8}"/>
                        </a:ext>
                      </a:extLst>
                    </p:cNvPr>
                    <p:cNvSpPr txBox="1">
                      <a:spLocks noRot="1" noChangeAspect="1" noMove="1" noResize="1" noEditPoints="1" noAdjustHandles="1" noChangeArrowheads="1" noChangeShapeType="1" noTextEdit="1"/>
                    </p:cNvSpPr>
                    <p:nvPr/>
                  </p:nvSpPr>
                  <p:spPr>
                    <a:xfrm>
                      <a:off x="3959802" y="1419054"/>
                      <a:ext cx="335989" cy="307777"/>
                    </a:xfrm>
                    <a:prstGeom prst="rect">
                      <a:avLst/>
                    </a:prstGeom>
                    <a:blipFill>
                      <a:blip r:embed="rId13"/>
                      <a:stretch>
                        <a:fillRect/>
                      </a:stretch>
                    </a:blipFill>
                  </p:spPr>
                  <p:txBody>
                    <a:bodyPr/>
                    <a:lstStyle/>
                    <a:p>
                      <a:r>
                        <a:rPr lang="zh-TW" altLang="en-US">
                          <a:noFill/>
                        </a:rPr>
                        <a:t> </a:t>
                      </a:r>
                    </a:p>
                  </p:txBody>
                </p:sp>
              </mc:Fallback>
            </mc:AlternateContent>
            <p:sp>
              <p:nvSpPr>
                <p:cNvPr id="33" name="弧形 32">
                  <a:extLst>
                    <a:ext uri="{FF2B5EF4-FFF2-40B4-BE49-F238E27FC236}">
                      <a16:creationId xmlns:a16="http://schemas.microsoft.com/office/drawing/2014/main" id="{5980B43B-92E8-42DF-934C-CAF079E40E40}"/>
                    </a:ext>
                  </a:extLst>
                </p:cNvPr>
                <p:cNvSpPr/>
                <p:nvPr/>
              </p:nvSpPr>
              <p:spPr>
                <a:xfrm rot="2221098">
                  <a:off x="4383190" y="2566306"/>
                  <a:ext cx="368620" cy="584077"/>
                </a:xfrm>
                <a:prstGeom prst="arc">
                  <a:avLst>
                    <a:gd name="adj1" fmla="val 16200000"/>
                    <a:gd name="adj2" fmla="val 18671116"/>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TW" altLang="en-US"/>
                </a:p>
              </p:txBody>
            </p:sp>
            <p:sp>
              <p:nvSpPr>
                <p:cNvPr id="34" name="弧形 33">
                  <a:extLst>
                    <a:ext uri="{FF2B5EF4-FFF2-40B4-BE49-F238E27FC236}">
                      <a16:creationId xmlns:a16="http://schemas.microsoft.com/office/drawing/2014/main" id="{ED6A28CE-8EE2-4517-9E85-4C3457C6CA31}"/>
                    </a:ext>
                  </a:extLst>
                </p:cNvPr>
                <p:cNvSpPr/>
                <p:nvPr/>
              </p:nvSpPr>
              <p:spPr>
                <a:xfrm rot="18469910">
                  <a:off x="3987128" y="2217309"/>
                  <a:ext cx="368620" cy="584077"/>
                </a:xfrm>
                <a:prstGeom prst="arc">
                  <a:avLst>
                    <a:gd name="adj1" fmla="val 16200000"/>
                    <a:gd name="adj2" fmla="val 18671116"/>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556A8943-158A-40B1-A1F4-30975225897C}"/>
                        </a:ext>
                      </a:extLst>
                    </p:cNvPr>
                    <p:cNvSpPr txBox="1"/>
                    <p:nvPr/>
                  </p:nvSpPr>
                  <p:spPr>
                    <a:xfrm>
                      <a:off x="4746199" y="2534617"/>
                      <a:ext cx="3406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𝜃</m:t>
                            </m:r>
                          </m:oMath>
                        </m:oMathPara>
                      </a14:m>
                      <a:endParaRPr lang="zh-TW" altLang="en-US" dirty="0"/>
                    </a:p>
                  </p:txBody>
                </p:sp>
              </mc:Choice>
              <mc:Fallback xmlns="">
                <p:sp>
                  <p:nvSpPr>
                    <p:cNvPr id="35" name="文字方塊 34">
                      <a:extLst>
                        <a:ext uri="{FF2B5EF4-FFF2-40B4-BE49-F238E27FC236}">
                          <a16:creationId xmlns:a16="http://schemas.microsoft.com/office/drawing/2014/main" id="{556A8943-158A-40B1-A1F4-30975225897C}"/>
                        </a:ext>
                      </a:extLst>
                    </p:cNvPr>
                    <p:cNvSpPr txBox="1">
                      <a:spLocks noRot="1" noChangeAspect="1" noMove="1" noResize="1" noEditPoints="1" noAdjustHandles="1" noChangeArrowheads="1" noChangeShapeType="1" noTextEdit="1"/>
                    </p:cNvSpPr>
                    <p:nvPr/>
                  </p:nvSpPr>
                  <p:spPr>
                    <a:xfrm>
                      <a:off x="4746199" y="2534617"/>
                      <a:ext cx="340606" cy="307777"/>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63C0629A-8EAC-4E58-8E2A-71378794218C}"/>
                        </a:ext>
                      </a:extLst>
                    </p:cNvPr>
                    <p:cNvSpPr txBox="1"/>
                    <p:nvPr/>
                  </p:nvSpPr>
                  <p:spPr>
                    <a:xfrm>
                      <a:off x="3827266" y="1955757"/>
                      <a:ext cx="3406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𝜃</m:t>
                            </m:r>
                          </m:oMath>
                        </m:oMathPara>
                      </a14:m>
                      <a:endParaRPr lang="zh-TW" altLang="en-US" dirty="0"/>
                    </a:p>
                  </p:txBody>
                </p:sp>
              </mc:Choice>
              <mc:Fallback xmlns="">
                <p:sp>
                  <p:nvSpPr>
                    <p:cNvPr id="36" name="文字方塊 35">
                      <a:extLst>
                        <a:ext uri="{FF2B5EF4-FFF2-40B4-BE49-F238E27FC236}">
                          <a16:creationId xmlns:a16="http://schemas.microsoft.com/office/drawing/2014/main" id="{63C0629A-8EAC-4E58-8E2A-71378794218C}"/>
                        </a:ext>
                      </a:extLst>
                    </p:cNvPr>
                    <p:cNvSpPr txBox="1">
                      <a:spLocks noRot="1" noChangeAspect="1" noMove="1" noResize="1" noEditPoints="1" noAdjustHandles="1" noChangeArrowheads="1" noChangeShapeType="1" noTextEdit="1"/>
                    </p:cNvSpPr>
                    <p:nvPr/>
                  </p:nvSpPr>
                  <p:spPr>
                    <a:xfrm>
                      <a:off x="3827266" y="1955757"/>
                      <a:ext cx="340606" cy="307777"/>
                    </a:xfrm>
                    <a:prstGeom prst="rect">
                      <a:avLst/>
                    </a:prstGeom>
                    <a:blipFill>
                      <a:blip r:embed="rId15"/>
                      <a:stretch>
                        <a:fillRect/>
                      </a:stretch>
                    </a:blipFill>
                  </p:spPr>
                  <p:txBody>
                    <a:bodyPr/>
                    <a:lstStyle/>
                    <a:p>
                      <a:r>
                        <a:rPr lang="zh-TW" altLang="en-US">
                          <a:noFill/>
                        </a:rPr>
                        <a:t> </a:t>
                      </a:r>
                    </a:p>
                  </p:txBody>
                </p:sp>
              </mc:Fallback>
            </mc:AlternateContent>
          </p:grpSp>
          <p:sp>
            <p:nvSpPr>
              <p:cNvPr id="22" name="箭號: 弧形上彎 21">
                <a:extLst>
                  <a:ext uri="{FF2B5EF4-FFF2-40B4-BE49-F238E27FC236}">
                    <a16:creationId xmlns:a16="http://schemas.microsoft.com/office/drawing/2014/main" id="{2B4A7F00-0FA7-45B3-B2F2-60E51B7A1759}"/>
                  </a:ext>
                </a:extLst>
              </p:cNvPr>
              <p:cNvSpPr/>
              <p:nvPr/>
            </p:nvSpPr>
            <p:spPr>
              <a:xfrm rot="14002044">
                <a:off x="3576168" y="3024623"/>
                <a:ext cx="341376" cy="20859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AB191462-9E37-4056-B25B-AD8FFD8AAD72}"/>
                    </a:ext>
                  </a:extLst>
                </p:cNvPr>
                <p:cNvSpPr txBox="1"/>
                <p:nvPr/>
              </p:nvSpPr>
              <p:spPr>
                <a:xfrm>
                  <a:off x="5119158" y="3943824"/>
                  <a:ext cx="3980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20" name="文字方塊 19">
                  <a:extLst>
                    <a:ext uri="{FF2B5EF4-FFF2-40B4-BE49-F238E27FC236}">
                      <a16:creationId xmlns:a16="http://schemas.microsoft.com/office/drawing/2014/main" id="{AB191462-9E37-4056-B25B-AD8FFD8AAD72}"/>
                    </a:ext>
                  </a:extLst>
                </p:cNvPr>
                <p:cNvSpPr txBox="1">
                  <a:spLocks noRot="1" noChangeAspect="1" noMove="1" noResize="1" noEditPoints="1" noAdjustHandles="1" noChangeArrowheads="1" noChangeShapeType="1" noTextEdit="1"/>
                </p:cNvSpPr>
                <p:nvPr/>
              </p:nvSpPr>
              <p:spPr>
                <a:xfrm>
                  <a:off x="5119158" y="3943824"/>
                  <a:ext cx="398058" cy="307777"/>
                </a:xfrm>
                <a:prstGeom prst="rect">
                  <a:avLst/>
                </a:prstGeom>
                <a:blipFill>
                  <a:blip r:embed="rId16"/>
                  <a:stretch>
                    <a:fillRect b="-1961"/>
                  </a:stretch>
                </a:blipFill>
              </p:spPr>
              <p:txBody>
                <a:bodyPr/>
                <a:lstStyle/>
                <a:p>
                  <a:r>
                    <a:rPr lang="zh-TW" altLang="en-US">
                      <a:noFill/>
                    </a:rPr>
                    <a:t> </a:t>
                  </a:r>
                </a:p>
              </p:txBody>
            </p:sp>
          </mc:Fallback>
        </mc:AlternateContent>
      </p:grpSp>
      <p:grpSp>
        <p:nvGrpSpPr>
          <p:cNvPr id="37" name="群組 36">
            <a:extLst>
              <a:ext uri="{FF2B5EF4-FFF2-40B4-BE49-F238E27FC236}">
                <a16:creationId xmlns:a16="http://schemas.microsoft.com/office/drawing/2014/main" id="{2CA192CF-4C8D-41F0-9FFB-1E93A3DE92F5}"/>
              </a:ext>
            </a:extLst>
          </p:cNvPr>
          <p:cNvGrpSpPr/>
          <p:nvPr/>
        </p:nvGrpSpPr>
        <p:grpSpPr>
          <a:xfrm>
            <a:off x="4745255" y="2510272"/>
            <a:ext cx="2716517" cy="2469889"/>
            <a:chOff x="5119158" y="2034750"/>
            <a:chExt cx="2716517" cy="2469889"/>
          </a:xfrm>
        </p:grpSpPr>
        <p:grpSp>
          <p:nvGrpSpPr>
            <p:cNvPr id="38" name="群組 37">
              <a:extLst>
                <a:ext uri="{FF2B5EF4-FFF2-40B4-BE49-F238E27FC236}">
                  <a16:creationId xmlns:a16="http://schemas.microsoft.com/office/drawing/2014/main" id="{A376AC3F-D88C-4017-997E-79DFA7C560CF}"/>
                </a:ext>
              </a:extLst>
            </p:cNvPr>
            <p:cNvGrpSpPr/>
            <p:nvPr/>
          </p:nvGrpSpPr>
          <p:grpSpPr>
            <a:xfrm>
              <a:off x="5352433" y="2034750"/>
              <a:ext cx="2483242" cy="2469889"/>
              <a:chOff x="3096913" y="1419054"/>
              <a:chExt cx="2483242" cy="2469889"/>
            </a:xfrm>
          </p:grpSpPr>
          <p:grpSp>
            <p:nvGrpSpPr>
              <p:cNvPr id="40" name="群組 39">
                <a:extLst>
                  <a:ext uri="{FF2B5EF4-FFF2-40B4-BE49-F238E27FC236}">
                    <a16:creationId xmlns:a16="http://schemas.microsoft.com/office/drawing/2014/main" id="{800C39BB-9CE5-4AD7-BC1C-A16C3B9E1DDC}"/>
                  </a:ext>
                </a:extLst>
              </p:cNvPr>
              <p:cNvGrpSpPr/>
              <p:nvPr/>
            </p:nvGrpSpPr>
            <p:grpSpPr>
              <a:xfrm>
                <a:off x="3096913" y="1419054"/>
                <a:ext cx="2483242" cy="2469889"/>
                <a:chOff x="3096913" y="1419054"/>
                <a:chExt cx="2483242" cy="2469889"/>
              </a:xfrm>
            </p:grpSpPr>
            <p:cxnSp>
              <p:nvCxnSpPr>
                <p:cNvPr id="42" name="直線單箭頭接點 41">
                  <a:extLst>
                    <a:ext uri="{FF2B5EF4-FFF2-40B4-BE49-F238E27FC236}">
                      <a16:creationId xmlns:a16="http://schemas.microsoft.com/office/drawing/2014/main" id="{87AB1C85-EA7E-4F7E-9D9F-1F10262EA327}"/>
                    </a:ext>
                  </a:extLst>
                </p:cNvPr>
                <p:cNvCxnSpPr>
                  <a:cxnSpLocks/>
                </p:cNvCxnSpPr>
                <p:nvPr/>
              </p:nvCxnSpPr>
              <p:spPr>
                <a:xfrm>
                  <a:off x="4128358" y="2818071"/>
                  <a:ext cx="1150863" cy="2063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29707E9E-6555-4B1D-8B70-6933DD1826B3}"/>
                    </a:ext>
                  </a:extLst>
                </p:cNvPr>
                <p:cNvCxnSpPr>
                  <a:cxnSpLocks/>
                </p:cNvCxnSpPr>
                <p:nvPr/>
              </p:nvCxnSpPr>
              <p:spPr>
                <a:xfrm flipH="1">
                  <a:off x="3269150" y="2818071"/>
                  <a:ext cx="859208" cy="763095"/>
                </a:xfrm>
                <a:prstGeom prst="straightConnector1">
                  <a:avLst/>
                </a:prstGeom>
                <a:ln w="38100">
                  <a:solidFill>
                    <a:srgbClr val="49B4A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3B76C9E1-7AE0-4532-BB74-1E0F91C40B96}"/>
                    </a:ext>
                  </a:extLst>
                </p:cNvPr>
                <p:cNvCxnSpPr>
                  <a:cxnSpLocks/>
                </p:cNvCxnSpPr>
                <p:nvPr/>
              </p:nvCxnSpPr>
              <p:spPr>
                <a:xfrm flipV="1">
                  <a:off x="4123287" y="1726832"/>
                  <a:ext cx="0" cy="1107207"/>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45" name="直線單箭頭接點 44">
                  <a:extLst>
                    <a:ext uri="{FF2B5EF4-FFF2-40B4-BE49-F238E27FC236}">
                      <a16:creationId xmlns:a16="http://schemas.microsoft.com/office/drawing/2014/main" id="{F330DF80-7F36-4211-8C6A-402FEF4BE3AF}"/>
                    </a:ext>
                  </a:extLst>
                </p:cNvPr>
                <p:cNvCxnSpPr>
                  <a:cxnSpLocks/>
                </p:cNvCxnSpPr>
                <p:nvPr/>
              </p:nvCxnSpPr>
              <p:spPr>
                <a:xfrm flipH="1" flipV="1">
                  <a:off x="3736440" y="1815944"/>
                  <a:ext cx="391918" cy="1018096"/>
                </a:xfrm>
                <a:prstGeom prst="straightConnector1">
                  <a:avLst/>
                </a:prstGeom>
                <a:ln w="38100" cap="flat" cmpd="sng" algn="ctr">
                  <a:solidFill>
                    <a:srgbClr val="000000"/>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直線單箭頭接點 45">
                  <a:extLst>
                    <a:ext uri="{FF2B5EF4-FFF2-40B4-BE49-F238E27FC236}">
                      <a16:creationId xmlns:a16="http://schemas.microsoft.com/office/drawing/2014/main" id="{025222E3-0F3D-4E03-9B34-C2F8B5674004}"/>
                    </a:ext>
                  </a:extLst>
                </p:cNvPr>
                <p:cNvCxnSpPr>
                  <a:cxnSpLocks/>
                </p:cNvCxnSpPr>
                <p:nvPr/>
              </p:nvCxnSpPr>
              <p:spPr>
                <a:xfrm flipV="1">
                  <a:off x="4132600" y="2441442"/>
                  <a:ext cx="1096741" cy="392598"/>
                </a:xfrm>
                <a:prstGeom prst="straightConnector1">
                  <a:avLst/>
                </a:prstGeom>
                <a:ln w="38100" cap="flat" cmpd="sng" algn="ctr">
                  <a:solidFill>
                    <a:srgbClr val="000000"/>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68FB80D5-00E3-47A9-8CBA-828BFA974B56}"/>
                        </a:ext>
                      </a:extLst>
                    </p:cNvPr>
                    <p:cNvSpPr txBox="1"/>
                    <p:nvPr/>
                  </p:nvSpPr>
                  <p:spPr>
                    <a:xfrm>
                      <a:off x="3096913" y="3581166"/>
                      <a:ext cx="32399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47" name="文字方塊 46">
                      <a:extLst>
                        <a:ext uri="{FF2B5EF4-FFF2-40B4-BE49-F238E27FC236}">
                          <a16:creationId xmlns:a16="http://schemas.microsoft.com/office/drawing/2014/main" id="{68FB80D5-00E3-47A9-8CBA-828BFA974B56}"/>
                        </a:ext>
                      </a:extLst>
                    </p:cNvPr>
                    <p:cNvSpPr txBox="1">
                      <a:spLocks noRot="1" noChangeAspect="1" noMove="1" noResize="1" noEditPoints="1" noAdjustHandles="1" noChangeArrowheads="1" noChangeShapeType="1" noTextEdit="1"/>
                    </p:cNvSpPr>
                    <p:nvPr/>
                  </p:nvSpPr>
                  <p:spPr>
                    <a:xfrm>
                      <a:off x="3096913" y="3581166"/>
                      <a:ext cx="323999" cy="307777"/>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58CEC1A9-5802-42D2-959A-47AC45975791}"/>
                        </a:ext>
                      </a:extLst>
                    </p:cNvPr>
                    <p:cNvSpPr txBox="1"/>
                    <p:nvPr/>
                  </p:nvSpPr>
                  <p:spPr>
                    <a:xfrm>
                      <a:off x="5168381" y="2263973"/>
                      <a:ext cx="3942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48" name="文字方塊 47">
                      <a:extLst>
                        <a:ext uri="{FF2B5EF4-FFF2-40B4-BE49-F238E27FC236}">
                          <a16:creationId xmlns:a16="http://schemas.microsoft.com/office/drawing/2014/main" id="{58CEC1A9-5802-42D2-959A-47AC45975791}"/>
                        </a:ext>
                      </a:extLst>
                    </p:cNvPr>
                    <p:cNvSpPr txBox="1">
                      <a:spLocks noRot="1" noChangeAspect="1" noMove="1" noResize="1" noEditPoints="1" noAdjustHandles="1" noChangeArrowheads="1" noChangeShapeType="1" noTextEdit="1"/>
                    </p:cNvSpPr>
                    <p:nvPr/>
                  </p:nvSpPr>
                  <p:spPr>
                    <a:xfrm>
                      <a:off x="5168381" y="2263973"/>
                      <a:ext cx="394275" cy="307777"/>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471526D3-FFA5-4BBC-A164-50ECEE8A7D2C}"/>
                        </a:ext>
                      </a:extLst>
                    </p:cNvPr>
                    <p:cNvSpPr txBox="1"/>
                    <p:nvPr/>
                  </p:nvSpPr>
                  <p:spPr>
                    <a:xfrm>
                      <a:off x="3481931" y="1521063"/>
                      <a:ext cx="3980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49" name="文字方塊 48">
                      <a:extLst>
                        <a:ext uri="{FF2B5EF4-FFF2-40B4-BE49-F238E27FC236}">
                          <a16:creationId xmlns:a16="http://schemas.microsoft.com/office/drawing/2014/main" id="{471526D3-FFA5-4BBC-A164-50ECEE8A7D2C}"/>
                        </a:ext>
                      </a:extLst>
                    </p:cNvPr>
                    <p:cNvSpPr txBox="1">
                      <a:spLocks noRot="1" noChangeAspect="1" noMove="1" noResize="1" noEditPoints="1" noAdjustHandles="1" noChangeArrowheads="1" noChangeShapeType="1" noTextEdit="1"/>
                    </p:cNvSpPr>
                    <p:nvPr/>
                  </p:nvSpPr>
                  <p:spPr>
                    <a:xfrm>
                      <a:off x="3481931" y="1521063"/>
                      <a:ext cx="398058" cy="307777"/>
                    </a:xfrm>
                    <a:prstGeom prst="rect">
                      <a:avLst/>
                    </a:prstGeom>
                    <a:blipFill>
                      <a:blip r:embed="rId19"/>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5ECC3566-DB9F-4955-BCDE-48FF4C93C577}"/>
                        </a:ext>
                      </a:extLst>
                    </p:cNvPr>
                    <p:cNvSpPr txBox="1"/>
                    <p:nvPr/>
                  </p:nvSpPr>
                  <p:spPr>
                    <a:xfrm>
                      <a:off x="5244166" y="2674499"/>
                      <a:ext cx="3359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50" name="文字方塊 49">
                      <a:extLst>
                        <a:ext uri="{FF2B5EF4-FFF2-40B4-BE49-F238E27FC236}">
                          <a16:creationId xmlns:a16="http://schemas.microsoft.com/office/drawing/2014/main" id="{5ECC3566-DB9F-4955-BCDE-48FF4C93C577}"/>
                        </a:ext>
                      </a:extLst>
                    </p:cNvPr>
                    <p:cNvSpPr txBox="1">
                      <a:spLocks noRot="1" noChangeAspect="1" noMove="1" noResize="1" noEditPoints="1" noAdjustHandles="1" noChangeArrowheads="1" noChangeShapeType="1" noTextEdit="1"/>
                    </p:cNvSpPr>
                    <p:nvPr/>
                  </p:nvSpPr>
                  <p:spPr>
                    <a:xfrm>
                      <a:off x="5244166" y="2674499"/>
                      <a:ext cx="335989" cy="30777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514E1167-4F21-4283-9CCD-5A4A12B81082}"/>
                        </a:ext>
                      </a:extLst>
                    </p:cNvPr>
                    <p:cNvSpPr txBox="1"/>
                    <p:nvPr/>
                  </p:nvSpPr>
                  <p:spPr>
                    <a:xfrm>
                      <a:off x="3959802" y="1419054"/>
                      <a:ext cx="3384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51" name="文字方塊 50">
                      <a:extLst>
                        <a:ext uri="{FF2B5EF4-FFF2-40B4-BE49-F238E27FC236}">
                          <a16:creationId xmlns:a16="http://schemas.microsoft.com/office/drawing/2014/main" id="{514E1167-4F21-4283-9CCD-5A4A12B81082}"/>
                        </a:ext>
                      </a:extLst>
                    </p:cNvPr>
                    <p:cNvSpPr txBox="1">
                      <a:spLocks noRot="1" noChangeAspect="1" noMove="1" noResize="1" noEditPoints="1" noAdjustHandles="1" noChangeArrowheads="1" noChangeShapeType="1" noTextEdit="1"/>
                    </p:cNvSpPr>
                    <p:nvPr/>
                  </p:nvSpPr>
                  <p:spPr>
                    <a:xfrm>
                      <a:off x="3959802" y="1419054"/>
                      <a:ext cx="338426" cy="307777"/>
                    </a:xfrm>
                    <a:prstGeom prst="rect">
                      <a:avLst/>
                    </a:prstGeom>
                    <a:blipFill>
                      <a:blip r:embed="rId20"/>
                      <a:stretch>
                        <a:fillRect b="-4000"/>
                      </a:stretch>
                    </a:blipFill>
                  </p:spPr>
                  <p:txBody>
                    <a:bodyPr/>
                    <a:lstStyle/>
                    <a:p>
                      <a:r>
                        <a:rPr lang="zh-TW" altLang="en-US">
                          <a:noFill/>
                        </a:rPr>
                        <a:t> </a:t>
                      </a:r>
                    </a:p>
                  </p:txBody>
                </p:sp>
              </mc:Fallback>
            </mc:AlternateContent>
            <p:sp>
              <p:nvSpPr>
                <p:cNvPr id="52" name="弧形 51">
                  <a:extLst>
                    <a:ext uri="{FF2B5EF4-FFF2-40B4-BE49-F238E27FC236}">
                      <a16:creationId xmlns:a16="http://schemas.microsoft.com/office/drawing/2014/main" id="{94028222-BFC1-4C77-B73A-4849FAE5FEAE}"/>
                    </a:ext>
                  </a:extLst>
                </p:cNvPr>
                <p:cNvSpPr/>
                <p:nvPr/>
              </p:nvSpPr>
              <p:spPr>
                <a:xfrm rot="2221098">
                  <a:off x="4383190" y="2566306"/>
                  <a:ext cx="368620" cy="584077"/>
                </a:xfrm>
                <a:prstGeom prst="arc">
                  <a:avLst>
                    <a:gd name="adj1" fmla="val 16200000"/>
                    <a:gd name="adj2" fmla="val 18671116"/>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TW" altLang="en-US"/>
                </a:p>
              </p:txBody>
            </p:sp>
            <p:sp>
              <p:nvSpPr>
                <p:cNvPr id="53" name="弧形 52">
                  <a:extLst>
                    <a:ext uri="{FF2B5EF4-FFF2-40B4-BE49-F238E27FC236}">
                      <a16:creationId xmlns:a16="http://schemas.microsoft.com/office/drawing/2014/main" id="{92DA10DC-0F36-4B56-93B2-6FDD17325224}"/>
                    </a:ext>
                  </a:extLst>
                </p:cNvPr>
                <p:cNvSpPr/>
                <p:nvPr/>
              </p:nvSpPr>
              <p:spPr>
                <a:xfrm rot="18469910">
                  <a:off x="3987128" y="2217309"/>
                  <a:ext cx="368620" cy="584077"/>
                </a:xfrm>
                <a:prstGeom prst="arc">
                  <a:avLst>
                    <a:gd name="adj1" fmla="val 16200000"/>
                    <a:gd name="adj2" fmla="val 18671116"/>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D1E030B8-4946-4A83-8AAE-9B7590DB3627}"/>
                        </a:ext>
                      </a:extLst>
                    </p:cNvPr>
                    <p:cNvSpPr txBox="1"/>
                    <p:nvPr/>
                  </p:nvSpPr>
                  <p:spPr>
                    <a:xfrm>
                      <a:off x="4746199" y="2534617"/>
                      <a:ext cx="36362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𝜓</m:t>
                            </m:r>
                          </m:oMath>
                        </m:oMathPara>
                      </a14:m>
                      <a:endParaRPr lang="zh-TW" altLang="en-US" dirty="0"/>
                    </a:p>
                  </p:txBody>
                </p:sp>
              </mc:Choice>
              <mc:Fallback xmlns="">
                <p:sp>
                  <p:nvSpPr>
                    <p:cNvPr id="54" name="文字方塊 53">
                      <a:extLst>
                        <a:ext uri="{FF2B5EF4-FFF2-40B4-BE49-F238E27FC236}">
                          <a16:creationId xmlns:a16="http://schemas.microsoft.com/office/drawing/2014/main" id="{D1E030B8-4946-4A83-8AAE-9B7590DB3627}"/>
                        </a:ext>
                      </a:extLst>
                    </p:cNvPr>
                    <p:cNvSpPr txBox="1">
                      <a:spLocks noRot="1" noChangeAspect="1" noMove="1" noResize="1" noEditPoints="1" noAdjustHandles="1" noChangeArrowheads="1" noChangeShapeType="1" noTextEdit="1"/>
                    </p:cNvSpPr>
                    <p:nvPr/>
                  </p:nvSpPr>
                  <p:spPr>
                    <a:xfrm>
                      <a:off x="4746199" y="2534617"/>
                      <a:ext cx="363625" cy="307777"/>
                    </a:xfrm>
                    <a:prstGeom prst="rect">
                      <a:avLst/>
                    </a:prstGeom>
                    <a:blipFill>
                      <a:blip r:embed="rId21"/>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27438F69-FAC1-48B3-853C-183D63048C3E}"/>
                        </a:ext>
                      </a:extLst>
                    </p:cNvPr>
                    <p:cNvSpPr txBox="1"/>
                    <p:nvPr/>
                  </p:nvSpPr>
                  <p:spPr>
                    <a:xfrm>
                      <a:off x="3827266" y="1955757"/>
                      <a:ext cx="36362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𝜓</m:t>
                            </m:r>
                          </m:oMath>
                        </m:oMathPara>
                      </a14:m>
                      <a:endParaRPr lang="zh-TW" altLang="en-US" dirty="0"/>
                    </a:p>
                  </p:txBody>
                </p:sp>
              </mc:Choice>
              <mc:Fallback xmlns="">
                <p:sp>
                  <p:nvSpPr>
                    <p:cNvPr id="55" name="文字方塊 54">
                      <a:extLst>
                        <a:ext uri="{FF2B5EF4-FFF2-40B4-BE49-F238E27FC236}">
                          <a16:creationId xmlns:a16="http://schemas.microsoft.com/office/drawing/2014/main" id="{27438F69-FAC1-48B3-853C-183D63048C3E}"/>
                        </a:ext>
                      </a:extLst>
                    </p:cNvPr>
                    <p:cNvSpPr txBox="1">
                      <a:spLocks noRot="1" noChangeAspect="1" noMove="1" noResize="1" noEditPoints="1" noAdjustHandles="1" noChangeArrowheads="1" noChangeShapeType="1" noTextEdit="1"/>
                    </p:cNvSpPr>
                    <p:nvPr/>
                  </p:nvSpPr>
                  <p:spPr>
                    <a:xfrm>
                      <a:off x="3827266" y="1955757"/>
                      <a:ext cx="363625" cy="307777"/>
                    </a:xfrm>
                    <a:prstGeom prst="rect">
                      <a:avLst/>
                    </a:prstGeom>
                    <a:blipFill>
                      <a:blip r:embed="rId22"/>
                      <a:stretch>
                        <a:fillRect b="-10000"/>
                      </a:stretch>
                    </a:blipFill>
                  </p:spPr>
                  <p:txBody>
                    <a:bodyPr/>
                    <a:lstStyle/>
                    <a:p>
                      <a:r>
                        <a:rPr lang="zh-TW" altLang="en-US">
                          <a:noFill/>
                        </a:rPr>
                        <a:t> </a:t>
                      </a:r>
                    </a:p>
                  </p:txBody>
                </p:sp>
              </mc:Fallback>
            </mc:AlternateContent>
          </p:grpSp>
          <p:sp>
            <p:nvSpPr>
              <p:cNvPr id="41" name="箭號: 弧形上彎 40">
                <a:extLst>
                  <a:ext uri="{FF2B5EF4-FFF2-40B4-BE49-F238E27FC236}">
                    <a16:creationId xmlns:a16="http://schemas.microsoft.com/office/drawing/2014/main" id="{52F6A3A8-C69F-4203-A894-522A8C20DD1E}"/>
                  </a:ext>
                </a:extLst>
              </p:cNvPr>
              <p:cNvSpPr/>
              <p:nvPr/>
            </p:nvSpPr>
            <p:spPr>
              <a:xfrm rot="14002044">
                <a:off x="3576168" y="3024623"/>
                <a:ext cx="341376" cy="20859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6CDE9619-D38B-4529-8833-8928EC59C17A}"/>
                    </a:ext>
                  </a:extLst>
                </p:cNvPr>
                <p:cNvSpPr txBox="1"/>
                <p:nvPr/>
              </p:nvSpPr>
              <p:spPr>
                <a:xfrm>
                  <a:off x="5119158" y="3943824"/>
                  <a:ext cx="3836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39" name="文字方塊 38">
                  <a:extLst>
                    <a:ext uri="{FF2B5EF4-FFF2-40B4-BE49-F238E27FC236}">
                      <a16:creationId xmlns:a16="http://schemas.microsoft.com/office/drawing/2014/main" id="{6CDE9619-D38B-4529-8833-8928EC59C17A}"/>
                    </a:ext>
                  </a:extLst>
                </p:cNvPr>
                <p:cNvSpPr txBox="1">
                  <a:spLocks noRot="1" noChangeAspect="1" noMove="1" noResize="1" noEditPoints="1" noAdjustHandles="1" noChangeArrowheads="1" noChangeShapeType="1" noTextEdit="1"/>
                </p:cNvSpPr>
                <p:nvPr/>
              </p:nvSpPr>
              <p:spPr>
                <a:xfrm>
                  <a:off x="5119158" y="3943824"/>
                  <a:ext cx="383630" cy="307777"/>
                </a:xfrm>
                <a:prstGeom prst="rect">
                  <a:avLst/>
                </a:prstGeom>
                <a:blipFill>
                  <a:blip r:embed="rId10"/>
                  <a:stretch>
                    <a:fillRect/>
                  </a:stretch>
                </a:blipFill>
              </p:spPr>
              <p:txBody>
                <a:bodyPr/>
                <a:lstStyle/>
                <a:p>
                  <a:r>
                    <a:rPr lang="zh-TW" altLang="en-US">
                      <a:noFill/>
                    </a:rPr>
                    <a:t> </a:t>
                  </a:r>
                </a:p>
              </p:txBody>
            </p:sp>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24</a:t>
            </a:fld>
            <a:endParaRPr/>
          </a:p>
        </p:txBody>
      </p:sp>
      <p:sp>
        <p:nvSpPr>
          <p:cNvPr id="497" name="Google Shape;497;p21"/>
          <p:cNvSpPr txBox="1"/>
          <p:nvPr/>
        </p:nvSpPr>
        <p:spPr>
          <a:xfrm>
            <a:off x="248211" y="65213"/>
            <a:ext cx="3936439" cy="57610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Example : Rotation Matrix </a:t>
            </a:r>
            <a:endParaRPr sz="2800" b="1" i="0" u="none" strike="noStrike" cap="none">
              <a:solidFill>
                <a:schemeClr val="accent1"/>
              </a:solidFill>
              <a:latin typeface="PT Sans Narrow"/>
              <a:ea typeface="PT Sans Narrow"/>
              <a:cs typeface="PT Sans Narrow"/>
              <a:sym typeface="PT Sans Narrow"/>
            </a:endParaRPr>
          </a:p>
        </p:txBody>
      </p:sp>
      <p:pic>
        <p:nvPicPr>
          <p:cNvPr id="499" name="Google Shape;499;p21"/>
          <p:cNvPicPr preferRelativeResize="0"/>
          <p:nvPr/>
        </p:nvPicPr>
        <p:blipFill rotWithShape="1">
          <a:blip r:embed="rId3">
            <a:alphaModFix/>
          </a:blip>
          <a:srcRect/>
          <a:stretch/>
        </p:blipFill>
        <p:spPr>
          <a:xfrm>
            <a:off x="4003540" y="1480487"/>
            <a:ext cx="2652275" cy="3182730"/>
          </a:xfrm>
          <a:prstGeom prst="rect">
            <a:avLst/>
          </a:prstGeom>
          <a:noFill/>
          <a:ln>
            <a:noFill/>
          </a:ln>
        </p:spPr>
      </p:pic>
      <p:sp>
        <p:nvSpPr>
          <p:cNvPr id="500" name="Google Shape;500;p21"/>
          <p:cNvSpPr txBox="1"/>
          <p:nvPr/>
        </p:nvSpPr>
        <p:spPr>
          <a:xfrm>
            <a:off x="367148" y="696080"/>
            <a:ext cx="7411602" cy="573811"/>
          </a:xfrm>
          <a:prstGeom prst="rect">
            <a:avLst/>
          </a:prstGeom>
          <a:blipFill rotWithShape="1">
            <a:blip r:embed="rId4">
              <a:alphaModFix/>
            </a:blip>
            <a:stretch>
              <a:fillRect l="-170" b="-869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7" name="群組 6">
            <a:extLst>
              <a:ext uri="{FF2B5EF4-FFF2-40B4-BE49-F238E27FC236}">
                <a16:creationId xmlns:a16="http://schemas.microsoft.com/office/drawing/2014/main" id="{E6F303EE-9769-4900-BB88-66D711C4E87E}"/>
              </a:ext>
            </a:extLst>
          </p:cNvPr>
          <p:cNvGrpSpPr/>
          <p:nvPr/>
        </p:nvGrpSpPr>
        <p:grpSpPr>
          <a:xfrm>
            <a:off x="913652" y="1633792"/>
            <a:ext cx="2605555" cy="2876120"/>
            <a:chOff x="5099513" y="1442079"/>
            <a:chExt cx="2605555" cy="2876120"/>
          </a:xfrm>
        </p:grpSpPr>
        <p:grpSp>
          <p:nvGrpSpPr>
            <p:cNvPr id="8" name="群組 7">
              <a:extLst>
                <a:ext uri="{FF2B5EF4-FFF2-40B4-BE49-F238E27FC236}">
                  <a16:creationId xmlns:a16="http://schemas.microsoft.com/office/drawing/2014/main" id="{651CDE05-66FF-4E7A-89EF-EE6D56FFF2DA}"/>
                </a:ext>
              </a:extLst>
            </p:cNvPr>
            <p:cNvGrpSpPr/>
            <p:nvPr/>
          </p:nvGrpSpPr>
          <p:grpSpPr>
            <a:xfrm>
              <a:off x="5099513" y="1442079"/>
              <a:ext cx="2605555" cy="2876120"/>
              <a:chOff x="4043249" y="1105662"/>
              <a:chExt cx="2605555" cy="2876120"/>
            </a:xfrm>
          </p:grpSpPr>
          <p:cxnSp>
            <p:nvCxnSpPr>
              <p:cNvPr id="17" name="直線接點 16">
                <a:extLst>
                  <a:ext uri="{FF2B5EF4-FFF2-40B4-BE49-F238E27FC236}">
                    <a16:creationId xmlns:a16="http://schemas.microsoft.com/office/drawing/2014/main" id="{E326E861-CCF0-4529-92A7-AE6F9519D6DD}"/>
                  </a:ext>
                </a:extLst>
              </p:cNvPr>
              <p:cNvCxnSpPr>
                <a:cxnSpLocks/>
              </p:cNvCxnSpPr>
              <p:nvPr/>
            </p:nvCxnSpPr>
            <p:spPr>
              <a:xfrm flipH="1">
                <a:off x="4325427" y="266623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9367D0D-7F67-4A0D-83C8-AACA82F68D39}"/>
                  </a:ext>
                </a:extLst>
              </p:cNvPr>
              <p:cNvCxnSpPr/>
              <p:nvPr/>
            </p:nvCxnSpPr>
            <p:spPr>
              <a:xfrm>
                <a:off x="4816857" y="110566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17F5352E-A623-4CE7-B571-F8C77898AD38}"/>
                  </a:ext>
                </a:extLst>
              </p:cNvPr>
              <p:cNvCxnSpPr>
                <a:cxnSpLocks/>
              </p:cNvCxnSpPr>
              <p:nvPr/>
            </p:nvCxnSpPr>
            <p:spPr>
              <a:xfrm>
                <a:off x="4816856" y="2669540"/>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9AB31297-DF3C-4550-AAA2-6214070027EE}"/>
                  </a:ext>
                </a:extLst>
              </p:cNvPr>
              <p:cNvCxnSpPr>
                <a:cxnSpLocks/>
              </p:cNvCxnSpPr>
              <p:nvPr/>
            </p:nvCxnSpPr>
            <p:spPr>
              <a:xfrm>
                <a:off x="4572859" y="3099689"/>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B6CBF1CF-6C52-448E-8859-B0B843239AE6}"/>
                  </a:ext>
                </a:extLst>
              </p:cNvPr>
              <p:cNvCxnSpPr>
                <a:cxnSpLocks/>
              </p:cNvCxnSpPr>
              <p:nvPr/>
            </p:nvCxnSpPr>
            <p:spPr>
              <a:xfrm>
                <a:off x="4450002" y="3324923"/>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818A291C-F26D-4F3F-8FB3-8AFC58E878FD}"/>
                  </a:ext>
                </a:extLst>
              </p:cNvPr>
              <p:cNvCxnSpPr>
                <a:cxnSpLocks/>
              </p:cNvCxnSpPr>
              <p:nvPr/>
            </p:nvCxnSpPr>
            <p:spPr>
              <a:xfrm>
                <a:off x="4695717" y="2874454"/>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7E96BB32-F95A-463D-810D-731E5D689AEA}"/>
                  </a:ext>
                </a:extLst>
              </p:cNvPr>
              <p:cNvCxnSpPr/>
              <p:nvPr/>
            </p:nvCxnSpPr>
            <p:spPr>
              <a:xfrm>
                <a:off x="4572159" y="15476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12BB777E-D7EA-4B60-BFCE-FB247952D6F6}"/>
                  </a:ext>
                </a:extLst>
              </p:cNvPr>
              <p:cNvCxnSpPr/>
              <p:nvPr/>
            </p:nvCxnSpPr>
            <p:spPr>
              <a:xfrm>
                <a:off x="4701814" y="13235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97D46A0C-7E1D-49E2-8D79-4EB7D1B2C92E}"/>
                  </a:ext>
                </a:extLst>
              </p:cNvPr>
              <p:cNvCxnSpPr/>
              <p:nvPr/>
            </p:nvCxnSpPr>
            <p:spPr>
              <a:xfrm>
                <a:off x="4445939" y="176434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0609BAE-B989-460C-AC04-CC2D4274D546}"/>
                  </a:ext>
                </a:extLst>
              </p:cNvPr>
              <p:cNvCxnSpPr>
                <a:cxnSpLocks/>
              </p:cNvCxnSpPr>
              <p:nvPr/>
            </p:nvCxnSpPr>
            <p:spPr>
              <a:xfrm flipH="1">
                <a:off x="4325426" y="2353152"/>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24BAAED9-050D-4F8E-98CC-3B6299640A21}"/>
                  </a:ext>
                </a:extLst>
              </p:cNvPr>
              <p:cNvCxnSpPr>
                <a:cxnSpLocks/>
              </p:cNvCxnSpPr>
              <p:nvPr/>
            </p:nvCxnSpPr>
            <p:spPr>
              <a:xfrm flipH="1">
                <a:off x="4325426" y="2023810"/>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373FBB04-AA1C-49ED-AC8B-03F39E33B306}"/>
                  </a:ext>
                </a:extLst>
              </p:cNvPr>
              <p:cNvCxnSpPr>
                <a:cxnSpLocks/>
              </p:cNvCxnSpPr>
              <p:nvPr/>
            </p:nvCxnSpPr>
            <p:spPr>
              <a:xfrm flipH="1">
                <a:off x="4327907" y="167817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DD082F3E-F8D8-4269-88F0-A6BEA08D2346}"/>
                  </a:ext>
                </a:extLst>
              </p:cNvPr>
              <p:cNvCxnSpPr>
                <a:cxnSpLocks/>
              </p:cNvCxnSpPr>
              <p:nvPr/>
            </p:nvCxnSpPr>
            <p:spPr>
              <a:xfrm>
                <a:off x="4822953" y="235408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C6040230-0333-4C73-BCF8-A0FC2F0BD885}"/>
                  </a:ext>
                </a:extLst>
              </p:cNvPr>
              <p:cNvCxnSpPr/>
              <p:nvPr/>
            </p:nvCxnSpPr>
            <p:spPr>
              <a:xfrm>
                <a:off x="6537961" y="1353566"/>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16AAA08A-1219-41E8-B927-708DFD1DCC37}"/>
                  </a:ext>
                </a:extLst>
              </p:cNvPr>
              <p:cNvCxnSpPr>
                <a:cxnSpLocks/>
              </p:cNvCxnSpPr>
              <p:nvPr/>
            </p:nvCxnSpPr>
            <p:spPr>
              <a:xfrm>
                <a:off x="4822953" y="2033381"/>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55995EF-18AA-478F-B813-67E7FEC51034}"/>
                  </a:ext>
                </a:extLst>
              </p:cNvPr>
              <p:cNvCxnSpPr>
                <a:cxnSpLocks/>
              </p:cNvCxnSpPr>
              <p:nvPr/>
            </p:nvCxnSpPr>
            <p:spPr>
              <a:xfrm>
                <a:off x="4816856" y="169446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2B110465-1A5D-424C-80B8-DFF55A386B0E}"/>
                  </a:ext>
                </a:extLst>
              </p:cNvPr>
              <p:cNvCxnSpPr>
                <a:cxnSpLocks/>
              </p:cNvCxnSpPr>
              <p:nvPr/>
            </p:nvCxnSpPr>
            <p:spPr>
              <a:xfrm flipH="1">
                <a:off x="4890826" y="2758254"/>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DFE77F88-1179-47D8-8C2E-50C7247DCAA6}"/>
                  </a:ext>
                </a:extLst>
              </p:cNvPr>
              <p:cNvCxnSpPr>
                <a:cxnSpLocks/>
              </p:cNvCxnSpPr>
              <p:nvPr/>
            </p:nvCxnSpPr>
            <p:spPr>
              <a:xfrm flipH="1">
                <a:off x="4599502" y="271389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BA1447F6-DCA3-42C8-A27F-ECE7D3977854}"/>
                  </a:ext>
                </a:extLst>
              </p:cNvPr>
              <p:cNvCxnSpPr>
                <a:cxnSpLocks/>
              </p:cNvCxnSpPr>
              <p:nvPr/>
            </p:nvCxnSpPr>
            <p:spPr>
              <a:xfrm flipH="1">
                <a:off x="5192680" y="2780603"/>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310B3F01-DB4F-488E-B1EB-4BA56964D182}"/>
                  </a:ext>
                </a:extLst>
              </p:cNvPr>
              <p:cNvCxnSpPr>
                <a:cxnSpLocks/>
              </p:cNvCxnSpPr>
              <p:nvPr/>
            </p:nvCxnSpPr>
            <p:spPr>
              <a:xfrm flipH="1">
                <a:off x="5488899" y="283376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0C225F96-40E1-4F38-8960-93A0FE75B488}"/>
                  </a:ext>
                </a:extLst>
              </p:cNvPr>
              <p:cNvCxnSpPr>
                <a:cxnSpLocks/>
              </p:cNvCxnSpPr>
              <p:nvPr/>
            </p:nvCxnSpPr>
            <p:spPr>
              <a:xfrm flipH="1">
                <a:off x="5754561" y="2875376"/>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44D2AEFA-4001-4257-A38A-CFEB38ADD476}"/>
                  </a:ext>
                </a:extLst>
              </p:cNvPr>
              <p:cNvCxnSpPr/>
              <p:nvPr/>
            </p:nvCxnSpPr>
            <p:spPr>
              <a:xfrm>
                <a:off x="5090932" y="114741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234484D-4CED-4E41-A25E-DBD3B2F800D4}"/>
                  </a:ext>
                </a:extLst>
              </p:cNvPr>
              <p:cNvCxnSpPr/>
              <p:nvPr/>
            </p:nvCxnSpPr>
            <p:spPr>
              <a:xfrm>
                <a:off x="5679440" y="12435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8F3B4026-6408-4668-888E-9A1E991E8833}"/>
                  </a:ext>
                </a:extLst>
              </p:cNvPr>
              <p:cNvCxnSpPr/>
              <p:nvPr/>
            </p:nvCxnSpPr>
            <p:spPr>
              <a:xfrm>
                <a:off x="5980329" y="1273191"/>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DF103143-E6B5-48CF-A5EC-F684E96ADFFB}"/>
                  </a:ext>
                </a:extLst>
              </p:cNvPr>
              <p:cNvCxnSpPr/>
              <p:nvPr/>
            </p:nvCxnSpPr>
            <p:spPr>
              <a:xfrm>
                <a:off x="6245991" y="1313878"/>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0E39CB3-BF2F-4180-B097-53FCF871849C}"/>
                  </a:ext>
                </a:extLst>
              </p:cNvPr>
              <p:cNvCxnSpPr/>
              <p:nvPr/>
            </p:nvCxnSpPr>
            <p:spPr>
              <a:xfrm>
                <a:off x="4327144" y="1989582"/>
                <a:ext cx="0" cy="156057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810F4944-78EC-4F5E-9BD7-1E6DFEC7AF4F}"/>
                  </a:ext>
                </a:extLst>
              </p:cNvPr>
              <p:cNvCxnSpPr>
                <a:cxnSpLocks/>
              </p:cNvCxnSpPr>
              <p:nvPr/>
            </p:nvCxnSpPr>
            <p:spPr>
              <a:xfrm>
                <a:off x="4327144" y="3550158"/>
                <a:ext cx="1725168" cy="2446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DF0A6E01-CD48-4924-820E-5EB9CF0D7A1E}"/>
                  </a:ext>
                </a:extLst>
              </p:cNvPr>
              <p:cNvCxnSpPr>
                <a:cxnSpLocks/>
              </p:cNvCxnSpPr>
              <p:nvPr/>
            </p:nvCxnSpPr>
            <p:spPr>
              <a:xfrm flipH="1">
                <a:off x="6052312" y="2910840"/>
                <a:ext cx="491430" cy="8839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566252-B16F-41DB-A67A-B9BC2BCD2A28}"/>
                  </a:ext>
                </a:extLst>
              </p:cNvPr>
              <p:cNvCxnSpPr>
                <a:cxnSpLocks/>
              </p:cNvCxnSpPr>
              <p:nvPr/>
            </p:nvCxnSpPr>
            <p:spPr>
              <a:xfrm>
                <a:off x="5426710" y="2461260"/>
                <a:ext cx="800100" cy="1181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DBCC1810-92D2-4D99-86C7-5667D886465A}"/>
                  </a:ext>
                </a:extLst>
              </p:cNvPr>
              <p:cNvSpPr txBox="1"/>
              <p:nvPr/>
            </p:nvSpPr>
            <p:spPr>
              <a:xfrm>
                <a:off x="4043249" y="2094166"/>
                <a:ext cx="260999" cy="317462"/>
              </a:xfrm>
              <a:prstGeom prst="rect">
                <a:avLst/>
              </a:prstGeom>
              <a:noFill/>
            </p:spPr>
            <p:txBody>
              <a:bodyPr wrap="square" rtlCol="0">
                <a:spAutoFit/>
              </a:bodyPr>
              <a:lstStyle/>
              <a:p>
                <a:r>
                  <a:rPr lang="en-US" altLang="zh-TW" dirty="0"/>
                  <a:t>z</a:t>
                </a:r>
                <a:endParaRPr lang="zh-TW" altLang="en-US" dirty="0"/>
              </a:p>
            </p:txBody>
          </p:sp>
          <p:sp>
            <p:nvSpPr>
              <p:cNvPr id="48" name="文字方塊 47">
                <a:extLst>
                  <a:ext uri="{FF2B5EF4-FFF2-40B4-BE49-F238E27FC236}">
                    <a16:creationId xmlns:a16="http://schemas.microsoft.com/office/drawing/2014/main" id="{CF595153-A41D-4402-995C-5D77E2AA92C0}"/>
                  </a:ext>
                </a:extLst>
              </p:cNvPr>
              <p:cNvSpPr txBox="1"/>
              <p:nvPr/>
            </p:nvSpPr>
            <p:spPr>
              <a:xfrm>
                <a:off x="5034221" y="3664320"/>
                <a:ext cx="260999" cy="317462"/>
              </a:xfrm>
              <a:prstGeom prst="rect">
                <a:avLst/>
              </a:prstGeom>
              <a:noFill/>
            </p:spPr>
            <p:txBody>
              <a:bodyPr wrap="square" rtlCol="0">
                <a:spAutoFit/>
              </a:bodyPr>
              <a:lstStyle/>
              <a:p>
                <a:r>
                  <a:rPr lang="en-US" altLang="zh-TW" dirty="0"/>
                  <a:t>y</a:t>
                </a:r>
                <a:endParaRPr lang="zh-TW" altLang="en-US" dirty="0"/>
              </a:p>
            </p:txBody>
          </p:sp>
          <p:sp>
            <p:nvSpPr>
              <p:cNvPr id="49" name="文字方塊 48">
                <a:extLst>
                  <a:ext uri="{FF2B5EF4-FFF2-40B4-BE49-F238E27FC236}">
                    <a16:creationId xmlns:a16="http://schemas.microsoft.com/office/drawing/2014/main" id="{1E02486D-B301-4DD6-9053-76BA62E376BF}"/>
                  </a:ext>
                </a:extLst>
              </p:cNvPr>
              <p:cNvSpPr txBox="1"/>
              <p:nvPr/>
            </p:nvSpPr>
            <p:spPr>
              <a:xfrm>
                <a:off x="6387805" y="3255473"/>
                <a:ext cx="260999" cy="317462"/>
              </a:xfrm>
              <a:prstGeom prst="rect">
                <a:avLst/>
              </a:prstGeom>
              <a:noFill/>
            </p:spPr>
            <p:txBody>
              <a:bodyPr wrap="square" rtlCol="0">
                <a:spAutoFit/>
              </a:bodyPr>
              <a:lstStyle/>
              <a:p>
                <a:r>
                  <a:rPr lang="en-US" altLang="zh-TW" dirty="0"/>
                  <a:t>x</a:t>
                </a:r>
                <a:endParaRPr lang="zh-TW" altLang="en-US" dirty="0"/>
              </a:p>
            </p:txBody>
          </p:sp>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82AD2058-952E-4187-8CE8-D25C8BD80FAC}"/>
                      </a:ext>
                    </a:extLst>
                  </p:cNvPr>
                  <p:cNvSpPr txBox="1"/>
                  <p:nvPr/>
                </p:nvSpPr>
                <p:spPr>
                  <a:xfrm>
                    <a:off x="5003774" y="3007993"/>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50" name="文字方塊 49">
                    <a:extLst>
                      <a:ext uri="{FF2B5EF4-FFF2-40B4-BE49-F238E27FC236}">
                        <a16:creationId xmlns:a16="http://schemas.microsoft.com/office/drawing/2014/main" id="{82AD2058-952E-4187-8CE8-D25C8BD80FAC}"/>
                      </a:ext>
                    </a:extLst>
                  </p:cNvPr>
                  <p:cNvSpPr txBox="1">
                    <a:spLocks noRot="1" noChangeAspect="1" noMove="1" noResize="1" noEditPoints="1" noAdjustHandles="1" noChangeArrowheads="1" noChangeShapeType="1" noTextEdit="1"/>
                  </p:cNvSpPr>
                  <p:nvPr/>
                </p:nvSpPr>
                <p:spPr>
                  <a:xfrm>
                    <a:off x="5003774" y="3007993"/>
                    <a:ext cx="260999" cy="307777"/>
                  </a:xfrm>
                  <a:prstGeom prst="rect">
                    <a:avLst/>
                  </a:prstGeom>
                  <a:blipFill>
                    <a:blip r:embed="rId5"/>
                    <a:stretch>
                      <a:fillRect r="-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E929537E-4952-46C4-8948-2DCC95520B4B}"/>
                      </a:ext>
                    </a:extLst>
                  </p:cNvPr>
                  <p:cNvSpPr txBox="1"/>
                  <p:nvPr/>
                </p:nvSpPr>
                <p:spPr>
                  <a:xfrm>
                    <a:off x="4852697" y="2865615"/>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52" name="文字方塊 51">
                    <a:extLst>
                      <a:ext uri="{FF2B5EF4-FFF2-40B4-BE49-F238E27FC236}">
                        <a16:creationId xmlns:a16="http://schemas.microsoft.com/office/drawing/2014/main" id="{E929537E-4952-46C4-8948-2DCC95520B4B}"/>
                      </a:ext>
                    </a:extLst>
                  </p:cNvPr>
                  <p:cNvSpPr txBox="1">
                    <a:spLocks noRot="1" noChangeAspect="1" noMove="1" noResize="1" noEditPoints="1" noAdjustHandles="1" noChangeArrowheads="1" noChangeShapeType="1" noTextEdit="1"/>
                  </p:cNvSpPr>
                  <p:nvPr/>
                </p:nvSpPr>
                <p:spPr>
                  <a:xfrm>
                    <a:off x="4852697" y="2865615"/>
                    <a:ext cx="260999"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45BAE22C-9463-46FA-838E-2A727E6655A2}"/>
                      </a:ext>
                    </a:extLst>
                  </p:cNvPr>
                  <p:cNvSpPr txBox="1"/>
                  <p:nvPr/>
                </p:nvSpPr>
                <p:spPr>
                  <a:xfrm>
                    <a:off x="6162255" y="2416762"/>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53" name="文字方塊 52">
                    <a:extLst>
                      <a:ext uri="{FF2B5EF4-FFF2-40B4-BE49-F238E27FC236}">
                        <a16:creationId xmlns:a16="http://schemas.microsoft.com/office/drawing/2014/main" id="{45BAE22C-9463-46FA-838E-2A727E6655A2}"/>
                      </a:ext>
                    </a:extLst>
                  </p:cNvPr>
                  <p:cNvSpPr txBox="1">
                    <a:spLocks noRot="1" noChangeAspect="1" noMove="1" noResize="1" noEditPoints="1" noAdjustHandles="1" noChangeArrowheads="1" noChangeShapeType="1" noTextEdit="1"/>
                  </p:cNvSpPr>
                  <p:nvPr/>
                </p:nvSpPr>
                <p:spPr>
                  <a:xfrm>
                    <a:off x="6162255" y="2416762"/>
                    <a:ext cx="260999" cy="307777"/>
                  </a:xfrm>
                  <a:prstGeom prst="rect">
                    <a:avLst/>
                  </a:prstGeom>
                  <a:blipFill>
                    <a:blip r:embed="rId8"/>
                    <a:stretch>
                      <a:fillRect b="-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CD2B2F14-B548-4ECA-B0A6-7A262280E45A}"/>
                      </a:ext>
                    </a:extLst>
                  </p:cNvPr>
                  <p:cNvSpPr txBox="1"/>
                  <p:nvPr/>
                </p:nvSpPr>
                <p:spPr>
                  <a:xfrm>
                    <a:off x="5326054" y="1194750"/>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55" name="文字方塊 54">
                    <a:extLst>
                      <a:ext uri="{FF2B5EF4-FFF2-40B4-BE49-F238E27FC236}">
                        <a16:creationId xmlns:a16="http://schemas.microsoft.com/office/drawing/2014/main" id="{CD2B2F14-B548-4ECA-B0A6-7A262280E45A}"/>
                      </a:ext>
                    </a:extLst>
                  </p:cNvPr>
                  <p:cNvSpPr txBox="1">
                    <a:spLocks noRot="1" noChangeAspect="1" noMove="1" noResize="1" noEditPoints="1" noAdjustHandles="1" noChangeArrowheads="1" noChangeShapeType="1" noTextEdit="1"/>
                  </p:cNvSpPr>
                  <p:nvPr/>
                </p:nvSpPr>
                <p:spPr>
                  <a:xfrm>
                    <a:off x="5326054" y="1194750"/>
                    <a:ext cx="227021" cy="307777"/>
                  </a:xfrm>
                  <a:prstGeom prst="rect">
                    <a:avLst/>
                  </a:prstGeom>
                  <a:blipFill>
                    <a:blip r:embed="rId10"/>
                    <a:stretch>
                      <a:fillRect/>
                    </a:stretch>
                  </a:blipFill>
                </p:spPr>
                <p:txBody>
                  <a:bodyPr/>
                  <a:lstStyle/>
                  <a:p>
                    <a:r>
                      <a:rPr lang="zh-TW" altLang="en-US">
                        <a:noFill/>
                      </a:rPr>
                      <a:t> </a:t>
                    </a:r>
                  </a:p>
                </p:txBody>
              </p:sp>
            </mc:Fallback>
          </mc:AlternateContent>
          <p:cxnSp>
            <p:nvCxnSpPr>
              <p:cNvPr id="56" name="直線接點 55">
                <a:extLst>
                  <a:ext uri="{FF2B5EF4-FFF2-40B4-BE49-F238E27FC236}">
                    <a16:creationId xmlns:a16="http://schemas.microsoft.com/office/drawing/2014/main" id="{77D2ABFE-07F0-42E7-B60C-4936F88F731A}"/>
                  </a:ext>
                </a:extLst>
              </p:cNvPr>
              <p:cNvCxnSpPr/>
              <p:nvPr/>
            </p:nvCxnSpPr>
            <p:spPr>
              <a:xfrm>
                <a:off x="5382256" y="12092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ABDAB6B3-4A43-47F8-80CF-F10900F8C3FB}"/>
                  </a:ext>
                </a:extLst>
              </p:cNvPr>
              <p:cNvCxnSpPr>
                <a:cxnSpLocks/>
                <a:endCxn id="55" idx="2"/>
              </p:cNvCxnSpPr>
              <p:nvPr/>
            </p:nvCxnSpPr>
            <p:spPr>
              <a:xfrm flipV="1">
                <a:off x="5426710" y="1502527"/>
                <a:ext cx="12855" cy="95873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E3BDCD81-108B-4519-8F90-B0D467BA0352}"/>
                  </a:ext>
                </a:extLst>
              </p:cNvPr>
              <p:cNvCxnSpPr>
                <a:cxnSpLocks/>
              </p:cNvCxnSpPr>
              <p:nvPr/>
            </p:nvCxnSpPr>
            <p:spPr>
              <a:xfrm flipH="1">
                <a:off x="5080036" y="2461260"/>
                <a:ext cx="346674" cy="61013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 name="直線單箭頭接點 8">
              <a:extLst>
                <a:ext uri="{FF2B5EF4-FFF2-40B4-BE49-F238E27FC236}">
                  <a16:creationId xmlns:a16="http://schemas.microsoft.com/office/drawing/2014/main" id="{94EABB57-8300-46C1-9007-DF420687C8F9}"/>
                </a:ext>
              </a:extLst>
            </p:cNvPr>
            <p:cNvCxnSpPr>
              <a:cxnSpLocks/>
            </p:cNvCxnSpPr>
            <p:nvPr/>
          </p:nvCxnSpPr>
          <p:spPr>
            <a:xfrm flipV="1">
              <a:off x="6482974" y="2375053"/>
              <a:ext cx="344004" cy="42262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7D732BCA-204F-4712-AE05-4086E20F964D}"/>
                </a:ext>
              </a:extLst>
            </p:cNvPr>
            <p:cNvCxnSpPr>
              <a:cxnSpLocks/>
            </p:cNvCxnSpPr>
            <p:nvPr/>
          </p:nvCxnSpPr>
          <p:spPr>
            <a:xfrm flipV="1">
              <a:off x="6472815" y="2221636"/>
              <a:ext cx="10158" cy="56591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弧形 10">
              <a:extLst>
                <a:ext uri="{FF2B5EF4-FFF2-40B4-BE49-F238E27FC236}">
                  <a16:creationId xmlns:a16="http://schemas.microsoft.com/office/drawing/2014/main" id="{2317DA2A-0F2C-4415-A46C-0B91A2069EEF}"/>
                </a:ext>
              </a:extLst>
            </p:cNvPr>
            <p:cNvSpPr/>
            <p:nvPr/>
          </p:nvSpPr>
          <p:spPr>
            <a:xfrm rot="19935896">
              <a:off x="6391450" y="2518503"/>
              <a:ext cx="274320" cy="253958"/>
            </a:xfrm>
            <a:prstGeom prst="arc">
              <a:avLst/>
            </a:prstGeom>
            <a:ln>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75F5322-65F1-4167-841B-6B01D4087A56}"/>
                    </a:ext>
                  </a:extLst>
                </p:cNvPr>
                <p:cNvSpPr txBox="1"/>
                <p:nvPr/>
              </p:nvSpPr>
              <p:spPr>
                <a:xfrm>
                  <a:off x="6412858" y="2303228"/>
                  <a:ext cx="422872"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000" i="1" smtClean="0">
                                <a:solidFill>
                                  <a:srgbClr val="00B050"/>
                                </a:solidFill>
                                <a:latin typeface="Cambria Math" panose="02040503050406030204" pitchFamily="18" charset="0"/>
                              </a:rPr>
                            </m:ctrlPr>
                          </m:sSupPr>
                          <m:e>
                            <m:r>
                              <a:rPr lang="en-US" altLang="zh-TW" sz="1000" b="0" i="1" smtClean="0">
                                <a:solidFill>
                                  <a:srgbClr val="00B050"/>
                                </a:solidFill>
                                <a:latin typeface="Cambria Math" panose="02040503050406030204" pitchFamily="18" charset="0"/>
                              </a:rPr>
                              <m:t>30</m:t>
                            </m:r>
                          </m:e>
                          <m:sup>
                            <m:r>
                              <a:rPr lang="en-US" altLang="zh-TW" sz="1000" b="0" i="1" smtClean="0">
                                <a:solidFill>
                                  <a:srgbClr val="00B050"/>
                                </a:solidFill>
                                <a:latin typeface="Cambria Math" panose="02040503050406030204" pitchFamily="18" charset="0"/>
                              </a:rPr>
                              <m:t>𝑜</m:t>
                            </m:r>
                          </m:sup>
                        </m:sSup>
                      </m:oMath>
                    </m:oMathPara>
                  </a14:m>
                  <a:endParaRPr lang="zh-TW" altLang="en-US" dirty="0">
                    <a:solidFill>
                      <a:srgbClr val="00B050"/>
                    </a:solidFill>
                  </a:endParaRPr>
                </a:p>
              </p:txBody>
            </p:sp>
          </mc:Choice>
          <mc:Fallback xmlns="">
            <p:sp>
              <p:nvSpPr>
                <p:cNvPr id="13" name="文字方塊 12">
                  <a:extLst>
                    <a:ext uri="{FF2B5EF4-FFF2-40B4-BE49-F238E27FC236}">
                      <a16:creationId xmlns:a16="http://schemas.microsoft.com/office/drawing/2014/main" id="{D75F5322-65F1-4167-841B-6B01D4087A56}"/>
                    </a:ext>
                  </a:extLst>
                </p:cNvPr>
                <p:cNvSpPr txBox="1">
                  <a:spLocks noRot="1" noChangeAspect="1" noMove="1" noResize="1" noEditPoints="1" noAdjustHandles="1" noChangeArrowheads="1" noChangeShapeType="1" noTextEdit="1"/>
                </p:cNvSpPr>
                <p:nvPr/>
              </p:nvSpPr>
              <p:spPr>
                <a:xfrm>
                  <a:off x="6412858" y="2303228"/>
                  <a:ext cx="422872" cy="246221"/>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8F80301-09F2-4709-A124-3A64A27247AC}"/>
                    </a:ext>
                  </a:extLst>
                </p:cNvPr>
                <p:cNvSpPr txBox="1"/>
                <p:nvPr/>
              </p:nvSpPr>
              <p:spPr>
                <a:xfrm>
                  <a:off x="6718643" y="2162177"/>
                  <a:ext cx="463588" cy="3309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Pre>
                          <m:sPrePr>
                            <m:ctrlPr>
                              <a:rPr lang="en-US" altLang="zh-TW" b="0" i="1" smtClean="0">
                                <a:solidFill>
                                  <a:srgbClr val="00B050"/>
                                </a:solidFill>
                                <a:latin typeface="Cambria Math" panose="02040503050406030204" pitchFamily="18" charset="0"/>
                              </a:rPr>
                            </m:ctrlPr>
                          </m:sPrePr>
                          <m:sub/>
                          <m:sup>
                            <m:r>
                              <a:rPr lang="en-US" altLang="zh-TW" b="0" i="1" smtClean="0">
                                <a:solidFill>
                                  <a:srgbClr val="00B050"/>
                                </a:solidFill>
                                <a:latin typeface="Cambria Math" panose="02040503050406030204" pitchFamily="18" charset="0"/>
                              </a:rPr>
                              <m:t>𝐴</m:t>
                            </m:r>
                          </m:sup>
                          <m:e>
                            <m:r>
                              <a:rPr lang="en-US" altLang="zh-TW" b="0" i="1" smtClean="0">
                                <a:solidFill>
                                  <a:srgbClr val="00B050"/>
                                </a:solidFill>
                                <a:latin typeface="Cambria Math" panose="02040503050406030204" pitchFamily="18" charset="0"/>
                              </a:rPr>
                              <m:t>𝑝</m:t>
                            </m:r>
                          </m:e>
                        </m:sPre>
                      </m:oMath>
                    </m:oMathPara>
                  </a14:m>
                  <a:endParaRPr lang="zh-TW" altLang="en-US" dirty="0">
                    <a:solidFill>
                      <a:srgbClr val="00B050"/>
                    </a:solidFill>
                  </a:endParaRPr>
                </a:p>
              </p:txBody>
            </p:sp>
          </mc:Choice>
          <mc:Fallback xmlns="">
            <p:sp>
              <p:nvSpPr>
                <p:cNvPr id="15" name="文字方塊 14">
                  <a:extLst>
                    <a:ext uri="{FF2B5EF4-FFF2-40B4-BE49-F238E27FC236}">
                      <a16:creationId xmlns:a16="http://schemas.microsoft.com/office/drawing/2014/main" id="{88F80301-09F2-4709-A124-3A64A27247AC}"/>
                    </a:ext>
                  </a:extLst>
                </p:cNvPr>
                <p:cNvSpPr txBox="1">
                  <a:spLocks noRot="1" noChangeAspect="1" noMove="1" noResize="1" noEditPoints="1" noAdjustHandles="1" noChangeArrowheads="1" noChangeShapeType="1" noTextEdit="1"/>
                </p:cNvSpPr>
                <p:nvPr/>
              </p:nvSpPr>
              <p:spPr>
                <a:xfrm>
                  <a:off x="6718643" y="2162177"/>
                  <a:ext cx="463588" cy="330924"/>
                </a:xfrm>
                <a:prstGeom prst="rect">
                  <a:avLst/>
                </a:prstGeom>
                <a:blipFill>
                  <a:blip r:embed="rId13"/>
                  <a:stretch>
                    <a:fillRect b="-18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ABDB110-C9E9-4989-BFA3-AF2F3BB5789D}"/>
                    </a:ext>
                  </a:extLst>
                </p:cNvPr>
                <p:cNvSpPr txBox="1"/>
                <p:nvPr/>
              </p:nvSpPr>
              <p:spPr>
                <a:xfrm>
                  <a:off x="6340086" y="2028141"/>
                  <a:ext cx="519245" cy="3309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Pre>
                          <m:sPrePr>
                            <m:ctrlPr>
                              <a:rPr lang="en-US" altLang="zh-TW" b="0" i="1" smtClean="0">
                                <a:solidFill>
                                  <a:srgbClr val="00B050"/>
                                </a:solidFill>
                                <a:latin typeface="Cambria Math" panose="02040503050406030204" pitchFamily="18" charset="0"/>
                              </a:rPr>
                            </m:ctrlPr>
                          </m:sPrePr>
                          <m:sub/>
                          <m:sup>
                            <m:r>
                              <a:rPr lang="en-US" altLang="zh-TW" b="0" i="1" smtClean="0">
                                <a:solidFill>
                                  <a:srgbClr val="00B050"/>
                                </a:solidFill>
                                <a:latin typeface="Cambria Math" panose="02040503050406030204" pitchFamily="18" charset="0"/>
                              </a:rPr>
                              <m:t>𝐴</m:t>
                            </m:r>
                          </m:sup>
                          <m:e>
                            <m:sSup>
                              <m:sSupPr>
                                <m:ctrlPr>
                                  <a:rPr lang="en-US" altLang="zh-TW" i="1" smtClean="0">
                                    <a:solidFill>
                                      <a:srgbClr val="00B050"/>
                                    </a:solidFill>
                                    <a:latin typeface="Cambria Math" panose="02040503050406030204" pitchFamily="18" charset="0"/>
                                  </a:rPr>
                                </m:ctrlPr>
                              </m:sSupPr>
                              <m:e>
                                <m:r>
                                  <a:rPr lang="en-US" altLang="zh-TW" b="0" i="1" smtClean="0">
                                    <a:solidFill>
                                      <a:srgbClr val="00B050"/>
                                    </a:solidFill>
                                    <a:latin typeface="Cambria Math" panose="02040503050406030204" pitchFamily="18" charset="0"/>
                                  </a:rPr>
                                  <m:t>𝑝</m:t>
                                </m:r>
                              </m:e>
                              <m:sup>
                                <m:r>
                                  <a:rPr lang="en-US" altLang="zh-TW" b="0" i="1" smtClean="0">
                                    <a:solidFill>
                                      <a:srgbClr val="00B050"/>
                                    </a:solidFill>
                                    <a:latin typeface="Cambria Math" panose="02040503050406030204" pitchFamily="18" charset="0"/>
                                  </a:rPr>
                                  <m:t>′</m:t>
                                </m:r>
                              </m:sup>
                            </m:sSup>
                          </m:e>
                        </m:sPre>
                      </m:oMath>
                    </m:oMathPara>
                  </a14:m>
                  <a:endParaRPr lang="zh-TW" altLang="en-US" dirty="0">
                    <a:solidFill>
                      <a:srgbClr val="00B050"/>
                    </a:solidFill>
                  </a:endParaRPr>
                </a:p>
              </p:txBody>
            </p:sp>
          </mc:Choice>
          <mc:Fallback xmlns="">
            <p:sp>
              <p:nvSpPr>
                <p:cNvPr id="16" name="文字方塊 15">
                  <a:extLst>
                    <a:ext uri="{FF2B5EF4-FFF2-40B4-BE49-F238E27FC236}">
                      <a16:creationId xmlns:a16="http://schemas.microsoft.com/office/drawing/2014/main" id="{DABDB110-C9E9-4989-BFA3-AF2F3BB5789D}"/>
                    </a:ext>
                  </a:extLst>
                </p:cNvPr>
                <p:cNvSpPr txBox="1">
                  <a:spLocks noRot="1" noChangeAspect="1" noMove="1" noResize="1" noEditPoints="1" noAdjustHandles="1" noChangeArrowheads="1" noChangeShapeType="1" noTextEdit="1"/>
                </p:cNvSpPr>
                <p:nvPr/>
              </p:nvSpPr>
              <p:spPr>
                <a:xfrm>
                  <a:off x="6340086" y="2028141"/>
                  <a:ext cx="519245" cy="330924"/>
                </a:xfrm>
                <a:prstGeom prst="rect">
                  <a:avLst/>
                </a:prstGeom>
                <a:blipFill>
                  <a:blip r:embed="rId14"/>
                  <a:stretch>
                    <a:fillRect b="-1852"/>
                  </a:stretch>
                </a:blipFill>
              </p:spPr>
              <p:txBody>
                <a:bodyPr/>
                <a:lstStyle/>
                <a:p>
                  <a:r>
                    <a:rPr lang="zh-TW" altLang="en-US">
                      <a:noFill/>
                    </a:rPr>
                    <a:t> </a:t>
                  </a:r>
                </a:p>
              </p:txBody>
            </p:sp>
          </mc:Fallback>
        </mc:AlternateContent>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25</a:t>
            </a:fld>
            <a:endParaRPr dirty="0"/>
          </a:p>
        </p:txBody>
      </p:sp>
      <p:sp>
        <p:nvSpPr>
          <p:cNvPr id="373" name="Google Shape;373;p13"/>
          <p:cNvSpPr txBox="1">
            <a:spLocks noGrp="1"/>
          </p:cNvSpPr>
          <p:nvPr>
            <p:ph type="title"/>
          </p:nvPr>
        </p:nvSpPr>
        <p:spPr>
          <a:xfrm>
            <a:off x="261205" y="0"/>
            <a:ext cx="5497043"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dirty="0"/>
              <a:t>Revisit - Rotation Matrix</a:t>
            </a:r>
            <a:endParaRPr sz="2800" dirty="0"/>
          </a:p>
        </p:txBody>
      </p:sp>
      <p:sp>
        <p:nvSpPr>
          <p:cNvPr id="375" name="Google Shape;375;p13"/>
          <p:cNvSpPr txBox="1"/>
          <p:nvPr/>
        </p:nvSpPr>
        <p:spPr>
          <a:xfrm>
            <a:off x="261206" y="546394"/>
            <a:ext cx="4990244" cy="311945"/>
          </a:xfrm>
          <a:prstGeom prst="rect">
            <a:avLst/>
          </a:prstGeom>
          <a:blipFill rotWithShape="1">
            <a:blip r:embed="rId3">
              <a:alphaModFix/>
            </a:blip>
            <a:stretch>
              <a:fillRect l="-252" b="-153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76" name="Google Shape;376;p13"/>
          <p:cNvSpPr txBox="1"/>
          <p:nvPr/>
        </p:nvSpPr>
        <p:spPr>
          <a:xfrm>
            <a:off x="450244" y="3824549"/>
            <a:ext cx="2678543" cy="73862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dirty="0">
                <a:solidFill>
                  <a:srgbClr val="0070C0"/>
                </a:solidFill>
                <a:latin typeface="Arial"/>
                <a:ea typeface="Arial"/>
                <a:cs typeface="Arial"/>
                <a:sym typeface="Arial"/>
              </a:rPr>
              <a:t>Blue line : World Frame {A}</a:t>
            </a:r>
            <a:endParaRPr dirty="0"/>
          </a:p>
          <a:p>
            <a:pPr marL="0" marR="0" lvl="0" indent="0" algn="l" rtl="0">
              <a:lnSpc>
                <a:spcPct val="150000"/>
              </a:lnSpc>
              <a:spcBef>
                <a:spcPts val="0"/>
              </a:spcBef>
              <a:spcAft>
                <a:spcPts val="0"/>
              </a:spcAft>
              <a:buNone/>
            </a:pPr>
            <a:r>
              <a:rPr lang="en-US" dirty="0">
                <a:solidFill>
                  <a:schemeClr val="accent1"/>
                </a:solidFill>
              </a:rPr>
              <a:t>Orange</a:t>
            </a:r>
            <a:r>
              <a:rPr lang="en-US" sz="1400" b="0" i="0" u="none" strike="noStrike" cap="none" dirty="0">
                <a:solidFill>
                  <a:schemeClr val="accent1"/>
                </a:solidFill>
                <a:latin typeface="Arial"/>
                <a:ea typeface="Arial"/>
                <a:cs typeface="Arial"/>
                <a:sym typeface="Arial"/>
              </a:rPr>
              <a:t> line : Body Frame {B}</a:t>
            </a:r>
            <a:endParaRPr dirty="0">
              <a:solidFill>
                <a:schemeClr val="accent1"/>
              </a:solidFill>
            </a:endParaRPr>
          </a:p>
        </p:txBody>
      </p:sp>
      <p:grpSp>
        <p:nvGrpSpPr>
          <p:cNvPr id="379" name="Google Shape;379;p13"/>
          <p:cNvGrpSpPr/>
          <p:nvPr/>
        </p:nvGrpSpPr>
        <p:grpSpPr>
          <a:xfrm>
            <a:off x="2770411" y="1399766"/>
            <a:ext cx="2808511" cy="1146143"/>
            <a:chOff x="3014923" y="1707062"/>
            <a:chExt cx="2808511" cy="1146143"/>
          </a:xfrm>
        </p:grpSpPr>
        <p:grpSp>
          <p:nvGrpSpPr>
            <p:cNvPr id="380" name="Google Shape;380;p13"/>
            <p:cNvGrpSpPr/>
            <p:nvPr/>
          </p:nvGrpSpPr>
          <p:grpSpPr>
            <a:xfrm>
              <a:off x="3610762" y="1707062"/>
              <a:ext cx="1708150" cy="588944"/>
              <a:chOff x="3565525" y="1977472"/>
              <a:chExt cx="1708150" cy="588944"/>
            </a:xfrm>
          </p:grpSpPr>
          <p:sp>
            <p:nvSpPr>
              <p:cNvPr id="381" name="Google Shape;381;p13"/>
              <p:cNvSpPr txBox="1"/>
              <p:nvPr/>
            </p:nvSpPr>
            <p:spPr>
              <a:xfrm>
                <a:off x="3681791" y="1977472"/>
                <a:ext cx="13843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70C0"/>
                    </a:solidFill>
                    <a:latin typeface="Arial"/>
                    <a:ea typeface="Arial"/>
                    <a:cs typeface="Arial"/>
                    <a:sym typeface="Arial"/>
                  </a:rPr>
                  <a:t>Top view</a:t>
                </a:r>
                <a:endParaRPr/>
              </a:p>
            </p:txBody>
          </p:sp>
          <p:sp>
            <p:nvSpPr>
              <p:cNvPr id="382" name="Google Shape;382;p13"/>
              <p:cNvSpPr/>
              <p:nvPr/>
            </p:nvSpPr>
            <p:spPr>
              <a:xfrm>
                <a:off x="3565525" y="2254471"/>
                <a:ext cx="1708150" cy="311945"/>
              </a:xfrm>
              <a:prstGeom prst="rightArrow">
                <a:avLst>
                  <a:gd name="adj1" fmla="val 50000"/>
                  <a:gd name="adj2" fmla="val 50000"/>
                </a:avLst>
              </a:prstGeom>
              <a:solidFill>
                <a:srgbClr val="C5F1E8"/>
              </a:solidFill>
              <a:ln w="25400" cap="flat" cmpd="sng">
                <a:solidFill>
                  <a:srgbClr val="52D4B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83" name="Google Shape;383;p13"/>
            <p:cNvSpPr txBox="1"/>
            <p:nvPr/>
          </p:nvSpPr>
          <p:spPr>
            <a:xfrm>
              <a:off x="3014923" y="2329985"/>
              <a:ext cx="280851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Rotate -30˚ about the z axis of frame {B}</a:t>
              </a:r>
              <a:endParaRPr dirty="0"/>
            </a:p>
          </p:txBody>
        </p:sp>
      </p:grpSp>
      <p:grpSp>
        <p:nvGrpSpPr>
          <p:cNvPr id="50" name="群組 49">
            <a:extLst>
              <a:ext uri="{FF2B5EF4-FFF2-40B4-BE49-F238E27FC236}">
                <a16:creationId xmlns:a16="http://schemas.microsoft.com/office/drawing/2014/main" id="{CF173564-7305-4C1A-9A70-10A7AE9AA95F}"/>
              </a:ext>
            </a:extLst>
          </p:cNvPr>
          <p:cNvGrpSpPr/>
          <p:nvPr/>
        </p:nvGrpSpPr>
        <p:grpSpPr>
          <a:xfrm>
            <a:off x="5832568" y="189174"/>
            <a:ext cx="2557747" cy="2440101"/>
            <a:chOff x="5511796" y="1652759"/>
            <a:chExt cx="2557747" cy="2440101"/>
          </a:xfrm>
        </p:grpSpPr>
        <p:cxnSp>
          <p:nvCxnSpPr>
            <p:cNvPr id="51" name="直線單箭頭接點 50">
              <a:extLst>
                <a:ext uri="{FF2B5EF4-FFF2-40B4-BE49-F238E27FC236}">
                  <a16:creationId xmlns:a16="http://schemas.microsoft.com/office/drawing/2014/main" id="{AE6A5CB8-449C-40F9-B0A8-1545E99862D1}"/>
                </a:ext>
              </a:extLst>
            </p:cNvPr>
            <p:cNvCxnSpPr>
              <a:cxnSpLocks/>
            </p:cNvCxnSpPr>
            <p:nvPr/>
          </p:nvCxnSpPr>
          <p:spPr>
            <a:xfrm>
              <a:off x="5649013" y="3938972"/>
              <a:ext cx="2115638"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104D227-0E19-4FCD-AB0E-5E8AB8718E5A}"/>
                </a:ext>
              </a:extLst>
            </p:cNvPr>
            <p:cNvCxnSpPr>
              <a:cxnSpLocks/>
            </p:cNvCxnSpPr>
            <p:nvPr/>
          </p:nvCxnSpPr>
          <p:spPr>
            <a:xfrm flipV="1">
              <a:off x="5649013" y="1960536"/>
              <a:ext cx="0" cy="197843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1F106C02-E570-4E06-B675-0FE1A8B1D22E}"/>
                </a:ext>
              </a:extLst>
            </p:cNvPr>
            <p:cNvCxnSpPr>
              <a:cxnSpLocks/>
            </p:cNvCxnSpPr>
            <p:nvPr/>
          </p:nvCxnSpPr>
          <p:spPr>
            <a:xfrm>
              <a:off x="6461049" y="2766234"/>
              <a:ext cx="847063" cy="7323"/>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54" name="直線單箭頭接點 53">
              <a:extLst>
                <a:ext uri="{FF2B5EF4-FFF2-40B4-BE49-F238E27FC236}">
                  <a16:creationId xmlns:a16="http://schemas.microsoft.com/office/drawing/2014/main" id="{6925F026-BE3C-4633-9AD6-85B5B1578B82}"/>
                </a:ext>
              </a:extLst>
            </p:cNvPr>
            <p:cNvCxnSpPr>
              <a:cxnSpLocks/>
            </p:cNvCxnSpPr>
            <p:nvPr/>
          </p:nvCxnSpPr>
          <p:spPr>
            <a:xfrm>
              <a:off x="6461051" y="2768009"/>
              <a:ext cx="0" cy="811619"/>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55" name="直線單箭頭接點 54">
              <a:extLst>
                <a:ext uri="{FF2B5EF4-FFF2-40B4-BE49-F238E27FC236}">
                  <a16:creationId xmlns:a16="http://schemas.microsoft.com/office/drawing/2014/main" id="{2BDF8D1F-F0B6-476D-A16C-FCF1AD6898A5}"/>
                </a:ext>
              </a:extLst>
            </p:cNvPr>
            <p:cNvCxnSpPr>
              <a:cxnSpLocks/>
            </p:cNvCxnSpPr>
            <p:nvPr/>
          </p:nvCxnSpPr>
          <p:spPr>
            <a:xfrm>
              <a:off x="6461051" y="2768008"/>
              <a:ext cx="350875" cy="7620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6" name="直線單箭頭接點 55">
              <a:extLst>
                <a:ext uri="{FF2B5EF4-FFF2-40B4-BE49-F238E27FC236}">
                  <a16:creationId xmlns:a16="http://schemas.microsoft.com/office/drawing/2014/main" id="{CD135594-CA98-45F6-936C-D2F322AB8AF5}"/>
                </a:ext>
              </a:extLst>
            </p:cNvPr>
            <p:cNvCxnSpPr>
              <a:cxnSpLocks/>
            </p:cNvCxnSpPr>
            <p:nvPr/>
          </p:nvCxnSpPr>
          <p:spPr>
            <a:xfrm flipV="1">
              <a:off x="6461051" y="2452578"/>
              <a:ext cx="726559" cy="315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7" name="文字方塊 56">
              <a:extLst>
                <a:ext uri="{FF2B5EF4-FFF2-40B4-BE49-F238E27FC236}">
                  <a16:creationId xmlns:a16="http://schemas.microsoft.com/office/drawing/2014/main" id="{786585B6-443D-468D-94F7-3816C6B922BF}"/>
                </a:ext>
              </a:extLst>
            </p:cNvPr>
            <p:cNvSpPr txBox="1"/>
            <p:nvPr/>
          </p:nvSpPr>
          <p:spPr>
            <a:xfrm>
              <a:off x="7764651" y="3785083"/>
              <a:ext cx="304892" cy="307777"/>
            </a:xfrm>
            <a:prstGeom prst="rect">
              <a:avLst/>
            </a:prstGeom>
            <a:noFill/>
          </p:spPr>
          <p:txBody>
            <a:bodyPr wrap="none" rtlCol="0">
              <a:spAutoFit/>
            </a:bodyPr>
            <a:lstStyle/>
            <a:p>
              <a:r>
                <a:rPr lang="en-US" altLang="zh-TW" dirty="0"/>
                <a:t>Y</a:t>
              </a:r>
            </a:p>
          </p:txBody>
        </p:sp>
        <p:sp>
          <p:nvSpPr>
            <p:cNvPr id="58" name="文字方塊 57">
              <a:extLst>
                <a:ext uri="{FF2B5EF4-FFF2-40B4-BE49-F238E27FC236}">
                  <a16:creationId xmlns:a16="http://schemas.microsoft.com/office/drawing/2014/main" id="{8AB0B394-32BD-44C6-A4C3-C528F1AB852C}"/>
                </a:ext>
              </a:extLst>
            </p:cNvPr>
            <p:cNvSpPr txBox="1"/>
            <p:nvPr/>
          </p:nvSpPr>
          <p:spPr>
            <a:xfrm>
              <a:off x="5511796" y="1652759"/>
              <a:ext cx="304892" cy="307777"/>
            </a:xfrm>
            <a:prstGeom prst="rect">
              <a:avLst/>
            </a:prstGeom>
            <a:noFill/>
          </p:spPr>
          <p:txBody>
            <a:bodyPr wrap="none" rtlCol="0">
              <a:spAutoFit/>
            </a:bodyPr>
            <a:lstStyle/>
            <a:p>
              <a:r>
                <a:rPr lang="en-US" altLang="zh-TW" dirty="0"/>
                <a:t>X</a:t>
              </a: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14A9A11D-89AA-42DA-B402-A6C9876AFB62}"/>
                    </a:ext>
                  </a:extLst>
                </p:cNvPr>
                <p:cNvSpPr txBox="1"/>
                <p:nvPr/>
              </p:nvSpPr>
              <p:spPr>
                <a:xfrm>
                  <a:off x="6895033" y="2543009"/>
                  <a:ext cx="401327" cy="23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900" i="1" dirty="0" smtClean="0">
                                <a:latin typeface="Cambria Math" panose="02040503050406030204" pitchFamily="18" charset="0"/>
                              </a:rPr>
                            </m:ctrlPr>
                          </m:sSupPr>
                          <m:e>
                            <m:r>
                              <a:rPr lang="en-US" altLang="zh-TW" sz="900" i="1" dirty="0">
                                <a:latin typeface="Cambria Math" panose="02040503050406030204" pitchFamily="18" charset="0"/>
                              </a:rPr>
                              <m:t>30</m:t>
                            </m:r>
                          </m:e>
                          <m:sup>
                            <m:r>
                              <a:rPr lang="en-US" altLang="zh-TW" sz="900" b="0" i="1" dirty="0" smtClean="0">
                                <a:latin typeface="Cambria Math" panose="02040503050406030204" pitchFamily="18" charset="0"/>
                              </a:rPr>
                              <m:t>𝑜</m:t>
                            </m:r>
                          </m:sup>
                        </m:sSup>
                      </m:oMath>
                    </m:oMathPara>
                  </a14:m>
                  <a:endParaRPr lang="zh-TW" altLang="en-US" sz="900" dirty="0"/>
                </a:p>
              </p:txBody>
            </p:sp>
          </mc:Choice>
          <mc:Fallback xmlns="">
            <p:sp>
              <p:nvSpPr>
                <p:cNvPr id="63" name="文字方塊 62">
                  <a:extLst>
                    <a:ext uri="{FF2B5EF4-FFF2-40B4-BE49-F238E27FC236}">
                      <a16:creationId xmlns:a16="http://schemas.microsoft.com/office/drawing/2014/main" id="{14A9A11D-89AA-42DA-B402-A6C9876AFB62}"/>
                    </a:ext>
                  </a:extLst>
                </p:cNvPr>
                <p:cNvSpPr txBox="1">
                  <a:spLocks noRot="1" noChangeAspect="1" noMove="1" noResize="1" noEditPoints="1" noAdjustHandles="1" noChangeArrowheads="1" noChangeShapeType="1" noTextEdit="1"/>
                </p:cNvSpPr>
                <p:nvPr/>
              </p:nvSpPr>
              <p:spPr>
                <a:xfrm>
                  <a:off x="6895033" y="2543009"/>
                  <a:ext cx="401327" cy="230832"/>
                </a:xfrm>
                <a:prstGeom prst="rect">
                  <a:avLst/>
                </a:prstGeom>
                <a:blipFill>
                  <a:blip r:embed="rId4"/>
                  <a:stretch>
                    <a:fillRect/>
                  </a:stretch>
                </a:blipFill>
              </p:spPr>
              <p:txBody>
                <a:bodyPr/>
                <a:lstStyle/>
                <a:p>
                  <a:r>
                    <a:rPr lang="en-TW">
                      <a:noFill/>
                    </a:rPr>
                    <a:t> </a:t>
                  </a:r>
                </a:p>
              </p:txBody>
            </p:sp>
          </mc:Fallback>
        </mc:AlternateContent>
        <p:sp>
          <p:nvSpPr>
            <p:cNvPr id="64" name="弧形 63">
              <a:extLst>
                <a:ext uri="{FF2B5EF4-FFF2-40B4-BE49-F238E27FC236}">
                  <a16:creationId xmlns:a16="http://schemas.microsoft.com/office/drawing/2014/main" id="{FA9DDCB8-11F2-4E0F-8F42-6C79B594C651}"/>
                </a:ext>
              </a:extLst>
            </p:cNvPr>
            <p:cNvSpPr/>
            <p:nvPr/>
          </p:nvSpPr>
          <p:spPr>
            <a:xfrm>
              <a:off x="6766910" y="2573216"/>
              <a:ext cx="172749" cy="231176"/>
            </a:xfrm>
            <a:prstGeom prst="arc">
              <a:avLst>
                <a:gd name="adj1" fmla="val 17394366"/>
                <a:gd name="adj2" fmla="val 3260678"/>
              </a:avLst>
            </a:pr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0000"/>
                </a:solidFill>
              </a:endParaRPr>
            </a:p>
          </p:txBody>
        </p:sp>
      </p:grpSp>
      <p:grpSp>
        <p:nvGrpSpPr>
          <p:cNvPr id="66" name="群組 65">
            <a:extLst>
              <a:ext uri="{FF2B5EF4-FFF2-40B4-BE49-F238E27FC236}">
                <a16:creationId xmlns:a16="http://schemas.microsoft.com/office/drawing/2014/main" id="{3F8DC6E2-0C9D-4446-9797-C0645ADA4E5B}"/>
              </a:ext>
            </a:extLst>
          </p:cNvPr>
          <p:cNvGrpSpPr/>
          <p:nvPr/>
        </p:nvGrpSpPr>
        <p:grpSpPr>
          <a:xfrm>
            <a:off x="368001" y="1003167"/>
            <a:ext cx="2605555" cy="2876120"/>
            <a:chOff x="4043249" y="1105662"/>
            <a:chExt cx="2605555" cy="2876120"/>
          </a:xfrm>
        </p:grpSpPr>
        <p:cxnSp>
          <p:nvCxnSpPr>
            <p:cNvPr id="67" name="直線單箭頭接點 66">
              <a:extLst>
                <a:ext uri="{FF2B5EF4-FFF2-40B4-BE49-F238E27FC236}">
                  <a16:creationId xmlns:a16="http://schemas.microsoft.com/office/drawing/2014/main" id="{76843AAF-EC85-4FAC-8E6E-24FCAF4622CE}"/>
                </a:ext>
              </a:extLst>
            </p:cNvPr>
            <p:cNvCxnSpPr>
              <a:cxnSpLocks/>
            </p:cNvCxnSpPr>
            <p:nvPr/>
          </p:nvCxnSpPr>
          <p:spPr>
            <a:xfrm flipV="1">
              <a:off x="5426710" y="1752600"/>
              <a:ext cx="0" cy="7086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ABBB066F-529A-47C2-A12C-784602489507}"/>
                </a:ext>
              </a:extLst>
            </p:cNvPr>
            <p:cNvCxnSpPr>
              <a:cxnSpLocks/>
            </p:cNvCxnSpPr>
            <p:nvPr/>
          </p:nvCxnSpPr>
          <p:spPr>
            <a:xfrm flipH="1">
              <a:off x="4325427" y="266623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20C1E2-9AE5-42A4-BBAD-8C23D8F0C649}"/>
                </a:ext>
              </a:extLst>
            </p:cNvPr>
            <p:cNvCxnSpPr/>
            <p:nvPr/>
          </p:nvCxnSpPr>
          <p:spPr>
            <a:xfrm>
              <a:off x="4816857" y="110566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350802B3-93EC-4C95-BE53-397ADAB2C2EB}"/>
                </a:ext>
              </a:extLst>
            </p:cNvPr>
            <p:cNvCxnSpPr>
              <a:cxnSpLocks/>
            </p:cNvCxnSpPr>
            <p:nvPr/>
          </p:nvCxnSpPr>
          <p:spPr>
            <a:xfrm>
              <a:off x="4816856" y="2669540"/>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053B6CF-1C17-4091-AFA9-16567D1B22D3}"/>
                </a:ext>
              </a:extLst>
            </p:cNvPr>
            <p:cNvCxnSpPr>
              <a:cxnSpLocks/>
            </p:cNvCxnSpPr>
            <p:nvPr/>
          </p:nvCxnSpPr>
          <p:spPr>
            <a:xfrm>
              <a:off x="4572859" y="3099689"/>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CF71F261-4B6D-4DBD-ACC3-F4CCCE6947FC}"/>
                </a:ext>
              </a:extLst>
            </p:cNvPr>
            <p:cNvCxnSpPr>
              <a:cxnSpLocks/>
            </p:cNvCxnSpPr>
            <p:nvPr/>
          </p:nvCxnSpPr>
          <p:spPr>
            <a:xfrm>
              <a:off x="4450002" y="3324923"/>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347CA411-7F1C-40AA-AFFD-04F017943F6B}"/>
                </a:ext>
              </a:extLst>
            </p:cNvPr>
            <p:cNvCxnSpPr>
              <a:cxnSpLocks/>
            </p:cNvCxnSpPr>
            <p:nvPr/>
          </p:nvCxnSpPr>
          <p:spPr>
            <a:xfrm>
              <a:off x="4695717" y="2874454"/>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4D2FD1BE-0687-4BE1-AB1A-3DB4F849B53A}"/>
                </a:ext>
              </a:extLst>
            </p:cNvPr>
            <p:cNvCxnSpPr/>
            <p:nvPr/>
          </p:nvCxnSpPr>
          <p:spPr>
            <a:xfrm>
              <a:off x="4572159" y="15476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7F788798-05CE-4ECB-A43A-69843AC6A959}"/>
                </a:ext>
              </a:extLst>
            </p:cNvPr>
            <p:cNvCxnSpPr/>
            <p:nvPr/>
          </p:nvCxnSpPr>
          <p:spPr>
            <a:xfrm>
              <a:off x="4701814" y="13235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6FC6B524-721B-44EF-BBE2-9A22637EC9DE}"/>
                </a:ext>
              </a:extLst>
            </p:cNvPr>
            <p:cNvCxnSpPr/>
            <p:nvPr/>
          </p:nvCxnSpPr>
          <p:spPr>
            <a:xfrm>
              <a:off x="4445939" y="176434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3E4A1D43-10CB-4094-A34E-FEA9D179A692}"/>
                </a:ext>
              </a:extLst>
            </p:cNvPr>
            <p:cNvCxnSpPr>
              <a:cxnSpLocks/>
            </p:cNvCxnSpPr>
            <p:nvPr/>
          </p:nvCxnSpPr>
          <p:spPr>
            <a:xfrm flipH="1">
              <a:off x="4325426" y="2353152"/>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BEDD11E3-02D3-4831-A65C-0A026D454E8F}"/>
                </a:ext>
              </a:extLst>
            </p:cNvPr>
            <p:cNvCxnSpPr>
              <a:cxnSpLocks/>
            </p:cNvCxnSpPr>
            <p:nvPr/>
          </p:nvCxnSpPr>
          <p:spPr>
            <a:xfrm flipH="1">
              <a:off x="4325426" y="2023810"/>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0DCF9E9D-EAFD-4848-82F6-E48084A1F639}"/>
                </a:ext>
              </a:extLst>
            </p:cNvPr>
            <p:cNvCxnSpPr>
              <a:cxnSpLocks/>
            </p:cNvCxnSpPr>
            <p:nvPr/>
          </p:nvCxnSpPr>
          <p:spPr>
            <a:xfrm flipH="1">
              <a:off x="4327907" y="167817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1EA0DE94-3321-4002-A1C3-E65F76598342}"/>
                </a:ext>
              </a:extLst>
            </p:cNvPr>
            <p:cNvCxnSpPr>
              <a:cxnSpLocks/>
            </p:cNvCxnSpPr>
            <p:nvPr/>
          </p:nvCxnSpPr>
          <p:spPr>
            <a:xfrm>
              <a:off x="4822953" y="235408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97AAEEFE-4149-4501-84BF-E9167BC92752}"/>
                </a:ext>
              </a:extLst>
            </p:cNvPr>
            <p:cNvCxnSpPr/>
            <p:nvPr/>
          </p:nvCxnSpPr>
          <p:spPr>
            <a:xfrm>
              <a:off x="6537961" y="1353566"/>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E88A7697-C41C-4019-BD41-5AAE67C894AB}"/>
                </a:ext>
              </a:extLst>
            </p:cNvPr>
            <p:cNvCxnSpPr>
              <a:cxnSpLocks/>
            </p:cNvCxnSpPr>
            <p:nvPr/>
          </p:nvCxnSpPr>
          <p:spPr>
            <a:xfrm>
              <a:off x="4822953" y="2033381"/>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8BBAE20A-18DF-49FD-BF01-88BA635DE106}"/>
                </a:ext>
              </a:extLst>
            </p:cNvPr>
            <p:cNvCxnSpPr>
              <a:cxnSpLocks/>
            </p:cNvCxnSpPr>
            <p:nvPr/>
          </p:nvCxnSpPr>
          <p:spPr>
            <a:xfrm>
              <a:off x="4816856" y="169446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C7A9C6C0-CFF2-489F-BAD3-E4E28C8F93A4}"/>
                </a:ext>
              </a:extLst>
            </p:cNvPr>
            <p:cNvCxnSpPr>
              <a:cxnSpLocks/>
            </p:cNvCxnSpPr>
            <p:nvPr/>
          </p:nvCxnSpPr>
          <p:spPr>
            <a:xfrm flipH="1">
              <a:off x="4890826" y="2758254"/>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E67A55DC-5A6C-4BB8-A6E5-B8842029EB9E}"/>
                </a:ext>
              </a:extLst>
            </p:cNvPr>
            <p:cNvCxnSpPr>
              <a:cxnSpLocks/>
            </p:cNvCxnSpPr>
            <p:nvPr/>
          </p:nvCxnSpPr>
          <p:spPr>
            <a:xfrm flipH="1">
              <a:off x="4599502" y="271389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F3910083-A204-461A-A7A6-F9B75DC7DF1E}"/>
                </a:ext>
              </a:extLst>
            </p:cNvPr>
            <p:cNvCxnSpPr>
              <a:cxnSpLocks/>
            </p:cNvCxnSpPr>
            <p:nvPr/>
          </p:nvCxnSpPr>
          <p:spPr>
            <a:xfrm flipH="1">
              <a:off x="5192680" y="2780603"/>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F58B9E9F-4391-4A4B-817A-9BDFE7ADDACA}"/>
                </a:ext>
              </a:extLst>
            </p:cNvPr>
            <p:cNvCxnSpPr>
              <a:cxnSpLocks/>
            </p:cNvCxnSpPr>
            <p:nvPr/>
          </p:nvCxnSpPr>
          <p:spPr>
            <a:xfrm flipH="1">
              <a:off x="5488899" y="283376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8213FC21-1D70-471F-AAB3-D145476C08FA}"/>
                </a:ext>
              </a:extLst>
            </p:cNvPr>
            <p:cNvCxnSpPr>
              <a:cxnSpLocks/>
            </p:cNvCxnSpPr>
            <p:nvPr/>
          </p:nvCxnSpPr>
          <p:spPr>
            <a:xfrm flipH="1">
              <a:off x="5754561" y="2875376"/>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AD84F0BE-7577-44AD-80B2-E190BF861545}"/>
                </a:ext>
              </a:extLst>
            </p:cNvPr>
            <p:cNvCxnSpPr/>
            <p:nvPr/>
          </p:nvCxnSpPr>
          <p:spPr>
            <a:xfrm>
              <a:off x="5090932" y="114741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501F0B69-3A97-466F-99EC-A37D80BBF6FC}"/>
                </a:ext>
              </a:extLst>
            </p:cNvPr>
            <p:cNvCxnSpPr/>
            <p:nvPr/>
          </p:nvCxnSpPr>
          <p:spPr>
            <a:xfrm>
              <a:off x="5382256" y="1209294"/>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B849BA73-DEC9-4418-A308-6BB64D571C80}"/>
                </a:ext>
              </a:extLst>
            </p:cNvPr>
            <p:cNvCxnSpPr/>
            <p:nvPr/>
          </p:nvCxnSpPr>
          <p:spPr>
            <a:xfrm>
              <a:off x="5679440" y="124352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59BEFEBF-D763-49DC-A395-32EEB03F6701}"/>
                </a:ext>
              </a:extLst>
            </p:cNvPr>
            <p:cNvCxnSpPr/>
            <p:nvPr/>
          </p:nvCxnSpPr>
          <p:spPr>
            <a:xfrm>
              <a:off x="5980329" y="1273191"/>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3A5A3B35-E0EB-456C-BA21-5884E6109568}"/>
                </a:ext>
              </a:extLst>
            </p:cNvPr>
            <p:cNvCxnSpPr/>
            <p:nvPr/>
          </p:nvCxnSpPr>
          <p:spPr>
            <a:xfrm>
              <a:off x="6245991" y="1313878"/>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85C34BF3-34C7-4DE0-934E-C3B41B754E5B}"/>
                </a:ext>
              </a:extLst>
            </p:cNvPr>
            <p:cNvCxnSpPr/>
            <p:nvPr/>
          </p:nvCxnSpPr>
          <p:spPr>
            <a:xfrm>
              <a:off x="4327144" y="1989582"/>
              <a:ext cx="0" cy="156057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DA06968D-6B84-4F87-9527-9ECA5A66A525}"/>
                </a:ext>
              </a:extLst>
            </p:cNvPr>
            <p:cNvCxnSpPr>
              <a:cxnSpLocks/>
            </p:cNvCxnSpPr>
            <p:nvPr/>
          </p:nvCxnSpPr>
          <p:spPr>
            <a:xfrm>
              <a:off x="4327144" y="3550158"/>
              <a:ext cx="1725168" cy="2446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120853DB-C164-4FA9-9E78-5EDA935EA401}"/>
                </a:ext>
              </a:extLst>
            </p:cNvPr>
            <p:cNvCxnSpPr>
              <a:cxnSpLocks/>
            </p:cNvCxnSpPr>
            <p:nvPr/>
          </p:nvCxnSpPr>
          <p:spPr>
            <a:xfrm flipH="1">
              <a:off x="6052312" y="2910840"/>
              <a:ext cx="491430" cy="8839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2894946F-EE4C-4FEB-B491-C4459E6C1194}"/>
                </a:ext>
              </a:extLst>
            </p:cNvPr>
            <p:cNvCxnSpPr/>
            <p:nvPr/>
          </p:nvCxnSpPr>
          <p:spPr>
            <a:xfrm flipH="1">
              <a:off x="5217160" y="2461260"/>
              <a:ext cx="209550" cy="3886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9E873413-EE70-44C9-823D-EAA168AE2E25}"/>
                </a:ext>
              </a:extLst>
            </p:cNvPr>
            <p:cNvCxnSpPr>
              <a:cxnSpLocks/>
            </p:cNvCxnSpPr>
            <p:nvPr/>
          </p:nvCxnSpPr>
          <p:spPr>
            <a:xfrm>
              <a:off x="5426710" y="2461260"/>
              <a:ext cx="800100" cy="1181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E4BF5B81-8BE9-47BC-AFC5-257E2644DAD4}"/>
                </a:ext>
              </a:extLst>
            </p:cNvPr>
            <p:cNvCxnSpPr>
              <a:cxnSpLocks/>
            </p:cNvCxnSpPr>
            <p:nvPr/>
          </p:nvCxnSpPr>
          <p:spPr>
            <a:xfrm>
              <a:off x="5426710" y="2474213"/>
              <a:ext cx="217170" cy="4099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0" name="直線單箭頭接點 99">
              <a:extLst>
                <a:ext uri="{FF2B5EF4-FFF2-40B4-BE49-F238E27FC236}">
                  <a16:creationId xmlns:a16="http://schemas.microsoft.com/office/drawing/2014/main" id="{5D879C73-0373-4AF5-83BA-9ACE90B3237A}"/>
                </a:ext>
              </a:extLst>
            </p:cNvPr>
            <p:cNvCxnSpPr>
              <a:cxnSpLocks/>
            </p:cNvCxnSpPr>
            <p:nvPr/>
          </p:nvCxnSpPr>
          <p:spPr>
            <a:xfrm flipV="1">
              <a:off x="5426710" y="2358391"/>
              <a:ext cx="800100" cy="1028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1" name="直線單箭頭接點 100">
              <a:extLst>
                <a:ext uri="{FF2B5EF4-FFF2-40B4-BE49-F238E27FC236}">
                  <a16:creationId xmlns:a16="http://schemas.microsoft.com/office/drawing/2014/main" id="{A9963E11-E8EA-4F49-8D32-13C2DC2A5A45}"/>
                </a:ext>
              </a:extLst>
            </p:cNvPr>
            <p:cNvCxnSpPr>
              <a:cxnSpLocks/>
            </p:cNvCxnSpPr>
            <p:nvPr/>
          </p:nvCxnSpPr>
          <p:spPr>
            <a:xfrm flipV="1">
              <a:off x="5426710" y="1752600"/>
              <a:ext cx="0" cy="7216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2" name="文字方塊 101">
              <a:extLst>
                <a:ext uri="{FF2B5EF4-FFF2-40B4-BE49-F238E27FC236}">
                  <a16:creationId xmlns:a16="http://schemas.microsoft.com/office/drawing/2014/main" id="{C7499B9B-B963-40DA-9C30-68D79FB95576}"/>
                </a:ext>
              </a:extLst>
            </p:cNvPr>
            <p:cNvSpPr txBox="1"/>
            <p:nvPr/>
          </p:nvSpPr>
          <p:spPr>
            <a:xfrm>
              <a:off x="4043249" y="2094166"/>
              <a:ext cx="260999" cy="317462"/>
            </a:xfrm>
            <a:prstGeom prst="rect">
              <a:avLst/>
            </a:prstGeom>
            <a:noFill/>
          </p:spPr>
          <p:txBody>
            <a:bodyPr wrap="square" rtlCol="0">
              <a:spAutoFit/>
            </a:bodyPr>
            <a:lstStyle/>
            <a:p>
              <a:r>
                <a:rPr lang="en-US" altLang="zh-TW" dirty="0"/>
                <a:t>Z</a:t>
              </a:r>
              <a:endParaRPr lang="zh-TW" altLang="en-US" dirty="0"/>
            </a:p>
          </p:txBody>
        </p:sp>
        <p:sp>
          <p:nvSpPr>
            <p:cNvPr id="103" name="文字方塊 102">
              <a:extLst>
                <a:ext uri="{FF2B5EF4-FFF2-40B4-BE49-F238E27FC236}">
                  <a16:creationId xmlns:a16="http://schemas.microsoft.com/office/drawing/2014/main" id="{786667A6-9F7B-4E29-992A-D86DD85D9C7F}"/>
                </a:ext>
              </a:extLst>
            </p:cNvPr>
            <p:cNvSpPr txBox="1"/>
            <p:nvPr/>
          </p:nvSpPr>
          <p:spPr>
            <a:xfrm>
              <a:off x="5034221" y="3664320"/>
              <a:ext cx="260999" cy="317462"/>
            </a:xfrm>
            <a:prstGeom prst="rect">
              <a:avLst/>
            </a:prstGeom>
            <a:noFill/>
          </p:spPr>
          <p:txBody>
            <a:bodyPr wrap="square" rtlCol="0">
              <a:spAutoFit/>
            </a:bodyPr>
            <a:lstStyle/>
            <a:p>
              <a:r>
                <a:rPr lang="en-US" altLang="zh-TW" dirty="0"/>
                <a:t>Y</a:t>
              </a:r>
              <a:endParaRPr lang="zh-TW" altLang="en-US" dirty="0"/>
            </a:p>
          </p:txBody>
        </p:sp>
        <p:sp>
          <p:nvSpPr>
            <p:cNvPr id="104" name="文字方塊 103">
              <a:extLst>
                <a:ext uri="{FF2B5EF4-FFF2-40B4-BE49-F238E27FC236}">
                  <a16:creationId xmlns:a16="http://schemas.microsoft.com/office/drawing/2014/main" id="{9A78C5A0-4E86-48F4-AF57-EFA9C83C0B28}"/>
                </a:ext>
              </a:extLst>
            </p:cNvPr>
            <p:cNvSpPr txBox="1"/>
            <p:nvPr/>
          </p:nvSpPr>
          <p:spPr>
            <a:xfrm>
              <a:off x="6387805" y="3255473"/>
              <a:ext cx="260999" cy="317462"/>
            </a:xfrm>
            <a:prstGeom prst="rect">
              <a:avLst/>
            </a:prstGeom>
            <a:noFill/>
          </p:spPr>
          <p:txBody>
            <a:bodyPr wrap="square" rtlCol="0">
              <a:spAutoFit/>
            </a:bodyPr>
            <a:lstStyle/>
            <a:p>
              <a:r>
                <a:rPr lang="en-US" altLang="zh-TW" dirty="0"/>
                <a:t>X</a:t>
              </a:r>
              <a:endParaRPr lang="zh-TW" altLang="en-US" dirty="0"/>
            </a:p>
          </p:txBody>
        </p:sp>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C8D21383-4EB6-4980-A77D-7B5C80AAFB5E}"/>
                    </a:ext>
                  </a:extLst>
                </p:cNvPr>
                <p:cNvSpPr txBox="1"/>
                <p:nvPr/>
              </p:nvSpPr>
              <p:spPr>
                <a:xfrm>
                  <a:off x="5536582" y="2771329"/>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105" name="文字方塊 104">
                  <a:extLst>
                    <a:ext uri="{FF2B5EF4-FFF2-40B4-BE49-F238E27FC236}">
                      <a16:creationId xmlns:a16="http://schemas.microsoft.com/office/drawing/2014/main" id="{C8D21383-4EB6-4980-A77D-7B5C80AAFB5E}"/>
                    </a:ext>
                  </a:extLst>
                </p:cNvPr>
                <p:cNvSpPr txBox="1">
                  <a:spLocks noRot="1" noChangeAspect="1" noMove="1" noResize="1" noEditPoints="1" noAdjustHandles="1" noChangeArrowheads="1" noChangeShapeType="1" noTextEdit="1"/>
                </p:cNvSpPr>
                <p:nvPr/>
              </p:nvSpPr>
              <p:spPr>
                <a:xfrm>
                  <a:off x="5536582" y="2771329"/>
                  <a:ext cx="260999" cy="307777"/>
                </a:xfrm>
                <a:prstGeom prst="rect">
                  <a:avLst/>
                </a:prstGeom>
                <a:blipFill>
                  <a:blip r:embed="rId5"/>
                  <a:stretch>
                    <a:fillRect r="-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E22224FD-E54C-449B-A55C-64B2C00AB97E}"/>
                    </a:ext>
                  </a:extLst>
                </p:cNvPr>
                <p:cNvSpPr txBox="1"/>
                <p:nvPr/>
              </p:nvSpPr>
              <p:spPr>
                <a:xfrm>
                  <a:off x="6199179" y="2172456"/>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106" name="文字方塊 105">
                  <a:extLst>
                    <a:ext uri="{FF2B5EF4-FFF2-40B4-BE49-F238E27FC236}">
                      <a16:creationId xmlns:a16="http://schemas.microsoft.com/office/drawing/2014/main" id="{E22224FD-E54C-449B-A55C-64B2C00AB97E}"/>
                    </a:ext>
                  </a:extLst>
                </p:cNvPr>
                <p:cNvSpPr txBox="1">
                  <a:spLocks noRot="1" noChangeAspect="1" noMove="1" noResize="1" noEditPoints="1" noAdjustHandles="1" noChangeArrowheads="1" noChangeShapeType="1" noTextEdit="1"/>
                </p:cNvSpPr>
                <p:nvPr/>
              </p:nvSpPr>
              <p:spPr>
                <a:xfrm>
                  <a:off x="6199179" y="2172456"/>
                  <a:ext cx="260999" cy="307777"/>
                </a:xfrm>
                <a:prstGeom prst="rect">
                  <a:avLst/>
                </a:prstGeom>
                <a:blipFill>
                  <a:blip r:embed="rId6"/>
                  <a:stretch>
                    <a:fillRect r="-4545" b="-4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E6C72439-5CC2-40B2-AF5D-47ED4C36EF0B}"/>
                    </a:ext>
                  </a:extLst>
                </p:cNvPr>
                <p:cNvSpPr txBox="1"/>
                <p:nvPr/>
              </p:nvSpPr>
              <p:spPr>
                <a:xfrm>
                  <a:off x="4942650" y="2705090"/>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107" name="文字方塊 106">
                  <a:extLst>
                    <a:ext uri="{FF2B5EF4-FFF2-40B4-BE49-F238E27FC236}">
                      <a16:creationId xmlns:a16="http://schemas.microsoft.com/office/drawing/2014/main" id="{E6C72439-5CC2-40B2-AF5D-47ED4C36EF0B}"/>
                    </a:ext>
                  </a:extLst>
                </p:cNvPr>
                <p:cNvSpPr txBox="1">
                  <a:spLocks noRot="1" noChangeAspect="1" noMove="1" noResize="1" noEditPoints="1" noAdjustHandles="1" noChangeArrowheads="1" noChangeShapeType="1" noTextEdit="1"/>
                </p:cNvSpPr>
                <p:nvPr/>
              </p:nvSpPr>
              <p:spPr>
                <a:xfrm>
                  <a:off x="4942650" y="2705090"/>
                  <a:ext cx="260999" cy="307777"/>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971692C4-68CD-4884-BE2D-50EB40515F7C}"/>
                    </a:ext>
                  </a:extLst>
                </p:cNvPr>
                <p:cNvSpPr txBox="1"/>
                <p:nvPr/>
              </p:nvSpPr>
              <p:spPr>
                <a:xfrm>
                  <a:off x="6162255" y="2416762"/>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108" name="文字方塊 107">
                  <a:extLst>
                    <a:ext uri="{FF2B5EF4-FFF2-40B4-BE49-F238E27FC236}">
                      <a16:creationId xmlns:a16="http://schemas.microsoft.com/office/drawing/2014/main" id="{971692C4-68CD-4884-BE2D-50EB40515F7C}"/>
                    </a:ext>
                  </a:extLst>
                </p:cNvPr>
                <p:cNvSpPr txBox="1">
                  <a:spLocks noRot="1" noChangeAspect="1" noMove="1" noResize="1" noEditPoints="1" noAdjustHandles="1" noChangeArrowheads="1" noChangeShapeType="1" noTextEdit="1"/>
                </p:cNvSpPr>
                <p:nvPr/>
              </p:nvSpPr>
              <p:spPr>
                <a:xfrm>
                  <a:off x="6162255" y="2416762"/>
                  <a:ext cx="260999" cy="307777"/>
                </a:xfrm>
                <a:prstGeom prst="rect">
                  <a:avLst/>
                </a:prstGeom>
                <a:blipFill>
                  <a:blip r:embed="rId8"/>
                  <a:stretch>
                    <a:fillRect b="-4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C554938F-DE8C-43BC-86DB-7136061752B3}"/>
                    </a:ext>
                  </a:extLst>
                </p:cNvPr>
                <p:cNvSpPr txBox="1"/>
                <p:nvPr/>
              </p:nvSpPr>
              <p:spPr>
                <a:xfrm>
                  <a:off x="5421784" y="1706386"/>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109" name="文字方塊 108">
                  <a:extLst>
                    <a:ext uri="{FF2B5EF4-FFF2-40B4-BE49-F238E27FC236}">
                      <a16:creationId xmlns:a16="http://schemas.microsoft.com/office/drawing/2014/main" id="{C554938F-DE8C-43BC-86DB-7136061752B3}"/>
                    </a:ext>
                  </a:extLst>
                </p:cNvPr>
                <p:cNvSpPr txBox="1">
                  <a:spLocks noRot="1" noChangeAspect="1" noMove="1" noResize="1" noEditPoints="1" noAdjustHandles="1" noChangeArrowheads="1" noChangeShapeType="1" noTextEdit="1"/>
                </p:cNvSpPr>
                <p:nvPr/>
              </p:nvSpPr>
              <p:spPr>
                <a:xfrm>
                  <a:off x="5421784" y="1706386"/>
                  <a:ext cx="227021" cy="307777"/>
                </a:xfrm>
                <a:prstGeom prst="rect">
                  <a:avLst/>
                </a:prstGeom>
                <a:blipFill>
                  <a:blip r:embed="rId9"/>
                  <a:stretch>
                    <a:fillRect r="-1578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B19793E6-D6DA-4CCC-A0BB-B1F148B776A9}"/>
                    </a:ext>
                  </a:extLst>
                </p:cNvPr>
                <p:cNvSpPr txBox="1"/>
                <p:nvPr/>
              </p:nvSpPr>
              <p:spPr>
                <a:xfrm>
                  <a:off x="5355262" y="1513570"/>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110" name="文字方塊 109">
                  <a:extLst>
                    <a:ext uri="{FF2B5EF4-FFF2-40B4-BE49-F238E27FC236}">
                      <a16:creationId xmlns:a16="http://schemas.microsoft.com/office/drawing/2014/main" id="{B19793E6-D6DA-4CCC-A0BB-B1F148B776A9}"/>
                    </a:ext>
                  </a:extLst>
                </p:cNvPr>
                <p:cNvSpPr txBox="1">
                  <a:spLocks noRot="1" noChangeAspect="1" noMove="1" noResize="1" noEditPoints="1" noAdjustHandles="1" noChangeArrowheads="1" noChangeShapeType="1" noTextEdit="1"/>
                </p:cNvSpPr>
                <p:nvPr/>
              </p:nvSpPr>
              <p:spPr>
                <a:xfrm>
                  <a:off x="5355262" y="1513570"/>
                  <a:ext cx="227021" cy="307777"/>
                </a:xfrm>
                <a:prstGeom prst="rect">
                  <a:avLst/>
                </a:prstGeom>
                <a:blipFill>
                  <a:blip r:embed="rId10"/>
                  <a:stretch>
                    <a:fillRect/>
                  </a:stretch>
                </a:blipFill>
              </p:spPr>
              <p:txBody>
                <a:bodyPr/>
                <a:lstStyle/>
                <a:p>
                  <a:r>
                    <a:rPr lang="en-TW">
                      <a:noFill/>
                    </a:rPr>
                    <a:t> </a:t>
                  </a:r>
                </a:p>
              </p:txBody>
            </p:sp>
          </mc:Fallback>
        </mc:AlternateContent>
      </p:grpSp>
      <mc:AlternateContent xmlns:mc="http://schemas.openxmlformats.org/markup-compatibility/2006" xmlns:a14="http://schemas.microsoft.com/office/drawing/2010/main">
        <mc:Choice Requires="a14">
          <p:sp>
            <p:nvSpPr>
              <p:cNvPr id="111" name="文字方塊 104">
                <a:extLst>
                  <a:ext uri="{FF2B5EF4-FFF2-40B4-BE49-F238E27FC236}">
                    <a16:creationId xmlns:a16="http://schemas.microsoft.com/office/drawing/2014/main" id="{AD7E1EC7-531A-5343-9A85-82ACF6AAD268}"/>
                  </a:ext>
                </a:extLst>
              </p:cNvPr>
              <p:cNvSpPr txBox="1"/>
              <p:nvPr/>
            </p:nvSpPr>
            <p:spPr>
              <a:xfrm>
                <a:off x="7087682" y="1930053"/>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chemeClr val="accent1"/>
                              </a:solidFill>
                              <a:latin typeface="Cambria Math" panose="02040503050406030204" pitchFamily="18" charset="0"/>
                            </a:rPr>
                          </m:ctrlPr>
                        </m:sSupPr>
                        <m:e>
                          <m:r>
                            <a:rPr lang="en-US" altLang="zh-TW" b="0" i="1" smtClean="0">
                              <a:solidFill>
                                <a:schemeClr val="accent1"/>
                              </a:solidFill>
                              <a:latin typeface="Cambria Math" panose="02040503050406030204" pitchFamily="18" charset="0"/>
                            </a:rPr>
                            <m:t>𝑥</m:t>
                          </m:r>
                        </m:e>
                        <m:sup>
                          <m:r>
                            <a:rPr lang="en-US" altLang="zh-TW" b="0" i="1" smtClean="0">
                              <a:solidFill>
                                <a:schemeClr val="accent1"/>
                              </a:solidFill>
                              <a:latin typeface="Cambria Math" panose="02040503050406030204" pitchFamily="18" charset="0"/>
                            </a:rPr>
                            <m:t>′</m:t>
                          </m:r>
                        </m:sup>
                      </m:sSup>
                    </m:oMath>
                  </m:oMathPara>
                </a14:m>
                <a:endParaRPr lang="zh-TW" altLang="en-US" dirty="0"/>
              </a:p>
            </p:txBody>
          </p:sp>
        </mc:Choice>
        <mc:Fallback xmlns="">
          <p:sp>
            <p:nvSpPr>
              <p:cNvPr id="111" name="文字方塊 104">
                <a:extLst>
                  <a:ext uri="{FF2B5EF4-FFF2-40B4-BE49-F238E27FC236}">
                    <a16:creationId xmlns:a16="http://schemas.microsoft.com/office/drawing/2014/main" id="{AD7E1EC7-531A-5343-9A85-82ACF6AAD268}"/>
                  </a:ext>
                </a:extLst>
              </p:cNvPr>
              <p:cNvSpPr txBox="1">
                <a:spLocks noRot="1" noChangeAspect="1" noMove="1" noResize="1" noEditPoints="1" noAdjustHandles="1" noChangeArrowheads="1" noChangeShapeType="1" noTextEdit="1"/>
              </p:cNvSpPr>
              <p:nvPr/>
            </p:nvSpPr>
            <p:spPr>
              <a:xfrm>
                <a:off x="7087682" y="1930053"/>
                <a:ext cx="260999" cy="307777"/>
              </a:xfrm>
              <a:prstGeom prst="rect">
                <a:avLst/>
              </a:prstGeom>
              <a:blipFill>
                <a:blip r:embed="rId11"/>
                <a:stretch>
                  <a:fillRect r="-4762"/>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12" name="文字方塊 104">
                <a:extLst>
                  <a:ext uri="{FF2B5EF4-FFF2-40B4-BE49-F238E27FC236}">
                    <a16:creationId xmlns:a16="http://schemas.microsoft.com/office/drawing/2014/main" id="{8420EA90-1A7C-EF43-9BF9-E132AD7203D8}"/>
                  </a:ext>
                </a:extLst>
              </p:cNvPr>
              <p:cNvSpPr txBox="1"/>
              <p:nvPr/>
            </p:nvSpPr>
            <p:spPr>
              <a:xfrm>
                <a:off x="7498384" y="833868"/>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chemeClr val="accent1"/>
                              </a:solidFill>
                              <a:latin typeface="Cambria Math" panose="02040503050406030204" pitchFamily="18" charset="0"/>
                            </a:rPr>
                          </m:ctrlPr>
                        </m:sSupPr>
                        <m:e>
                          <m:r>
                            <a:rPr lang="en-US" altLang="zh-TW" b="0" i="1" smtClean="0">
                              <a:solidFill>
                                <a:schemeClr val="accent1"/>
                              </a:solidFill>
                              <a:latin typeface="Cambria Math" panose="02040503050406030204" pitchFamily="18" charset="0"/>
                            </a:rPr>
                            <m:t>𝑦</m:t>
                          </m:r>
                        </m:e>
                        <m:sup>
                          <m:r>
                            <a:rPr lang="en-US" altLang="zh-TW" b="0" i="1" smtClean="0">
                              <a:solidFill>
                                <a:schemeClr val="accent1"/>
                              </a:solidFill>
                              <a:latin typeface="Cambria Math" panose="02040503050406030204" pitchFamily="18" charset="0"/>
                            </a:rPr>
                            <m:t>′</m:t>
                          </m:r>
                        </m:sup>
                      </m:sSup>
                    </m:oMath>
                  </m:oMathPara>
                </a14:m>
                <a:endParaRPr lang="zh-TW" altLang="en-US" dirty="0"/>
              </a:p>
            </p:txBody>
          </p:sp>
        </mc:Choice>
        <mc:Fallback xmlns="">
          <p:sp>
            <p:nvSpPr>
              <p:cNvPr id="112" name="文字方塊 104">
                <a:extLst>
                  <a:ext uri="{FF2B5EF4-FFF2-40B4-BE49-F238E27FC236}">
                    <a16:creationId xmlns:a16="http://schemas.microsoft.com/office/drawing/2014/main" id="{8420EA90-1A7C-EF43-9BF9-E132AD7203D8}"/>
                  </a:ext>
                </a:extLst>
              </p:cNvPr>
              <p:cNvSpPr txBox="1">
                <a:spLocks noRot="1" noChangeAspect="1" noMove="1" noResize="1" noEditPoints="1" noAdjustHandles="1" noChangeArrowheads="1" noChangeShapeType="1" noTextEdit="1"/>
              </p:cNvSpPr>
              <p:nvPr/>
            </p:nvSpPr>
            <p:spPr>
              <a:xfrm>
                <a:off x="7498384" y="833868"/>
                <a:ext cx="260999" cy="307777"/>
              </a:xfrm>
              <a:prstGeom prst="rect">
                <a:avLst/>
              </a:prstGeom>
              <a:blipFill>
                <a:blip r:embed="rId12"/>
                <a:stretch>
                  <a:fillRect r="-4545" b="-8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13" name="文字方塊 106">
                <a:extLst>
                  <a:ext uri="{FF2B5EF4-FFF2-40B4-BE49-F238E27FC236}">
                    <a16:creationId xmlns:a16="http://schemas.microsoft.com/office/drawing/2014/main" id="{A1729051-9DE3-5840-91D3-3ECA228AE56E}"/>
                  </a:ext>
                </a:extLst>
              </p:cNvPr>
              <p:cNvSpPr txBox="1"/>
              <p:nvPr/>
            </p:nvSpPr>
            <p:spPr>
              <a:xfrm>
                <a:off x="6571290" y="2042762"/>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00B0F0"/>
                          </a:solidFill>
                          <a:latin typeface="Cambria Math" panose="02040503050406030204" pitchFamily="18" charset="0"/>
                        </a:rPr>
                        <m:t>𝑥</m:t>
                      </m:r>
                    </m:oMath>
                  </m:oMathPara>
                </a14:m>
                <a:endParaRPr lang="zh-TW" altLang="en-US" dirty="0">
                  <a:solidFill>
                    <a:srgbClr val="00B0F0"/>
                  </a:solidFill>
                </a:endParaRPr>
              </a:p>
            </p:txBody>
          </p:sp>
        </mc:Choice>
        <mc:Fallback xmlns="">
          <p:sp>
            <p:nvSpPr>
              <p:cNvPr id="113" name="文字方塊 106">
                <a:extLst>
                  <a:ext uri="{FF2B5EF4-FFF2-40B4-BE49-F238E27FC236}">
                    <a16:creationId xmlns:a16="http://schemas.microsoft.com/office/drawing/2014/main" id="{A1729051-9DE3-5840-91D3-3ECA228AE56E}"/>
                  </a:ext>
                </a:extLst>
              </p:cNvPr>
              <p:cNvSpPr txBox="1">
                <a:spLocks noRot="1" noChangeAspect="1" noMove="1" noResize="1" noEditPoints="1" noAdjustHandles="1" noChangeArrowheads="1" noChangeShapeType="1" noTextEdit="1"/>
              </p:cNvSpPr>
              <p:nvPr/>
            </p:nvSpPr>
            <p:spPr>
              <a:xfrm>
                <a:off x="6571290" y="2042762"/>
                <a:ext cx="260999" cy="307777"/>
              </a:xfrm>
              <a:prstGeom prst="rect">
                <a:avLst/>
              </a:prstGeom>
              <a:blipFill>
                <a:blip r:embed="rId13"/>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14" name="文字方塊 106">
                <a:extLst>
                  <a:ext uri="{FF2B5EF4-FFF2-40B4-BE49-F238E27FC236}">
                    <a16:creationId xmlns:a16="http://schemas.microsoft.com/office/drawing/2014/main" id="{9BDF9009-7FFD-3E48-9BFF-87038A7EB508}"/>
                  </a:ext>
                </a:extLst>
              </p:cNvPr>
              <p:cNvSpPr txBox="1"/>
              <p:nvPr/>
            </p:nvSpPr>
            <p:spPr>
              <a:xfrm>
                <a:off x="7651313" y="1194183"/>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00B0F0"/>
                          </a:solidFill>
                          <a:latin typeface="Cambria Math" panose="02040503050406030204" pitchFamily="18" charset="0"/>
                        </a:rPr>
                        <m:t>𝑦</m:t>
                      </m:r>
                    </m:oMath>
                  </m:oMathPara>
                </a14:m>
                <a:endParaRPr lang="zh-TW" altLang="en-US" dirty="0"/>
              </a:p>
            </p:txBody>
          </p:sp>
        </mc:Choice>
        <mc:Fallback xmlns="">
          <p:sp>
            <p:nvSpPr>
              <p:cNvPr id="114" name="文字方塊 106">
                <a:extLst>
                  <a:ext uri="{FF2B5EF4-FFF2-40B4-BE49-F238E27FC236}">
                    <a16:creationId xmlns:a16="http://schemas.microsoft.com/office/drawing/2014/main" id="{9BDF9009-7FFD-3E48-9BFF-87038A7EB508}"/>
                  </a:ext>
                </a:extLst>
              </p:cNvPr>
              <p:cNvSpPr txBox="1">
                <a:spLocks noRot="1" noChangeAspect="1" noMove="1" noResize="1" noEditPoints="1" noAdjustHandles="1" noChangeArrowheads="1" noChangeShapeType="1" noTextEdit="1"/>
              </p:cNvSpPr>
              <p:nvPr/>
            </p:nvSpPr>
            <p:spPr>
              <a:xfrm>
                <a:off x="7651313" y="1194183"/>
                <a:ext cx="260999" cy="307777"/>
              </a:xfrm>
              <a:prstGeom prst="rect">
                <a:avLst/>
              </a:prstGeom>
              <a:blipFill>
                <a:blip r:embed="rId14"/>
                <a:stretch>
                  <a:fillRect b="-8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2A748C-AA08-8D4D-B5D3-099B0A0FABA3}"/>
                  </a:ext>
                </a:extLst>
              </p:cNvPr>
              <p:cNvSpPr txBox="1"/>
              <p:nvPr/>
            </p:nvSpPr>
            <p:spPr>
              <a:xfrm>
                <a:off x="3692469" y="3229989"/>
                <a:ext cx="2667140" cy="1474314"/>
              </a:xfrm>
              <a:prstGeom prst="rect">
                <a:avLst/>
              </a:prstGeom>
              <a:noFill/>
              <a:ln>
                <a:solidFill>
                  <a:srgbClr val="0070C0"/>
                </a:solidFill>
              </a:ln>
            </p:spPr>
            <p:txBody>
              <a:bodyPr wrap="none" lIns="0" tIns="0" rIns="0" bIns="0" rtlCol="0">
                <a:spAutoFit/>
              </a:bodyPr>
              <a:lstStyle/>
              <a:p>
                <a14:m>
                  <m:oMath xmlns:m="http://schemas.openxmlformats.org/officeDocument/2006/math">
                    <m:sPre>
                      <m:sPrePr>
                        <m:ctrlPr>
                          <a:rPr lang="en-TW" i="1" smtClean="0">
                            <a:latin typeface="Cambria Math" panose="02040503050406030204" pitchFamily="18" charset="0"/>
                          </a:rPr>
                        </m:ctrlPr>
                      </m:sPrePr>
                      <m:sub>
                        <m:r>
                          <a:rPr lang="en-US" b="0" i="1" smtClean="0">
                            <a:latin typeface="Cambria Math" panose="02040503050406030204" pitchFamily="18" charset="0"/>
                          </a:rPr>
                          <m:t>𝐵</m:t>
                        </m:r>
                      </m:sub>
                      <m:sup>
                        <m:r>
                          <a:rPr lang="en-US" b="0" i="1" smtClean="0">
                            <a:latin typeface="Cambria Math" panose="02040503050406030204" pitchFamily="18" charset="0"/>
                          </a:rPr>
                          <m:t>𝐴</m:t>
                        </m:r>
                      </m:sup>
                      <m:e>
                        <m:r>
                          <a:rPr lang="en-US" b="0" i="1" smtClean="0">
                            <a:latin typeface="Cambria Math" panose="02040503050406030204" pitchFamily="18" charset="0"/>
                          </a:rPr>
                          <m:t>𝑅</m:t>
                        </m:r>
                      </m:e>
                    </m:sPre>
                  </m:oMath>
                </a14:m>
                <a:r>
                  <a:rPr lang="en-US" dirty="0"/>
                  <a:t>=</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m>
                                <m:mPr>
                                  <m:mcs>
                                    <m:mc>
                                      <m:mcPr>
                                        <m:count m:val="1"/>
                                        <m:mcJc m:val="center"/>
                                      </m:mcPr>
                                    </m:mc>
                                  </m:mcs>
                                  <m:ctrlPr>
                                    <a:rPr lang="en-TW" i="1">
                                      <a:solidFill>
                                        <a:srgbClr val="002060"/>
                                      </a:solidFill>
                                      <a:latin typeface="Cambria Math" panose="02040503050406030204" pitchFamily="18" charset="0"/>
                                    </a:rPr>
                                  </m:ctrlPr>
                                </m:mPr>
                                <m:mr>
                                  <m:e>
                                    <m:r>
                                      <m:rPr>
                                        <m:sty m:val="p"/>
                                      </m:rPr>
                                      <a:rPr lang="en-US">
                                        <a:solidFill>
                                          <a:srgbClr val="002060"/>
                                        </a:solidFill>
                                        <a:latin typeface="Cambria Math" panose="02040503050406030204" pitchFamily="18" charset="0"/>
                                      </a:rPr>
                                      <m:t>cos</m:t>
                                    </m:r>
                                    <m:r>
                                      <a:rPr lang="en-US" i="1">
                                        <a:solidFill>
                                          <a:srgbClr val="002060"/>
                                        </a:solidFill>
                                        <a:latin typeface="Cambria Math" panose="02040503050406030204" pitchFamily="18" charset="0"/>
                                      </a:rPr>
                                      <m:t>⁡(</m:t>
                                    </m:r>
                                    <m:sSup>
                                      <m:sSupPr>
                                        <m:ctrlPr>
                                          <a:rPr lang="en-US" i="1">
                                            <a:solidFill>
                                              <a:srgbClr val="002060"/>
                                            </a:solidFill>
                                            <a:latin typeface="Cambria Math" panose="02040503050406030204" pitchFamily="18" charset="0"/>
                                          </a:rPr>
                                        </m:ctrlPr>
                                      </m:sSupPr>
                                      <m:e>
                                        <m:r>
                                          <a:rPr lang="en-US" b="0" i="1" smtClean="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30</m:t>
                                        </m:r>
                                      </m:e>
                                      <m:sup>
                                        <m:r>
                                          <a:rPr lang="en-US" i="1">
                                            <a:solidFill>
                                              <a:srgbClr val="002060"/>
                                            </a:solidFill>
                                            <a:latin typeface="Cambria Math" panose="02040503050406030204" pitchFamily="18" charset="0"/>
                                          </a:rPr>
                                          <m:t>0</m:t>
                                        </m:r>
                                      </m:sup>
                                    </m:sSup>
                                    <m:r>
                                      <a:rPr lang="en-US" i="1">
                                        <a:solidFill>
                                          <a:srgbClr val="002060"/>
                                        </a:solidFill>
                                        <a:latin typeface="Cambria Math" panose="02040503050406030204" pitchFamily="18" charset="0"/>
                                      </a:rPr>
                                      <m:t>)</m:t>
                                    </m:r>
                                  </m:e>
                                </m:mr>
                                <m:mr>
                                  <m:e>
                                    <m:r>
                                      <a:rPr lang="en-US" b="0" i="0" smtClean="0">
                                        <a:solidFill>
                                          <a:srgbClr val="002060"/>
                                        </a:solidFill>
                                        <a:latin typeface="Cambria Math" panose="02040503050406030204" pitchFamily="18" charset="0"/>
                                      </a:rPr>
                                      <m:t>−</m:t>
                                    </m:r>
                                    <m:r>
                                      <m:rPr>
                                        <m:sty m:val="p"/>
                                      </m:rPr>
                                      <a:rPr lang="en-US">
                                        <a:solidFill>
                                          <a:srgbClr val="002060"/>
                                        </a:solidFill>
                                        <a:latin typeface="Cambria Math" panose="02040503050406030204" pitchFamily="18" charset="0"/>
                                      </a:rPr>
                                      <m:t>sin</m:t>
                                    </m:r>
                                    <m:r>
                                      <a:rPr lang="en-US" i="1">
                                        <a:solidFill>
                                          <a:srgbClr val="002060"/>
                                        </a:solidFill>
                                        <a:latin typeface="Cambria Math" panose="02040503050406030204" pitchFamily="18" charset="0"/>
                                      </a:rPr>
                                      <m:t>⁡(</m:t>
                                    </m:r>
                                    <m:sSup>
                                      <m:sSupPr>
                                        <m:ctrlPr>
                                          <a:rPr lang="en-US" i="1">
                                            <a:solidFill>
                                              <a:srgbClr val="002060"/>
                                            </a:solidFill>
                                            <a:latin typeface="Cambria Math" panose="02040503050406030204" pitchFamily="18" charset="0"/>
                                          </a:rPr>
                                        </m:ctrlPr>
                                      </m:sSupPr>
                                      <m:e>
                                        <m:r>
                                          <a:rPr lang="en-US" b="0" i="1" smtClean="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30</m:t>
                                        </m:r>
                                      </m:e>
                                      <m:sup>
                                        <m:r>
                                          <a:rPr lang="en-US" i="1">
                                            <a:solidFill>
                                              <a:srgbClr val="002060"/>
                                            </a:solidFill>
                                            <a:latin typeface="Cambria Math" panose="02040503050406030204" pitchFamily="18" charset="0"/>
                                          </a:rPr>
                                          <m:t>0</m:t>
                                        </m:r>
                                      </m:sup>
                                    </m:sSup>
                                    <m:r>
                                      <a:rPr lang="en-US" i="1">
                                        <a:solidFill>
                                          <a:srgbClr val="002060"/>
                                        </a:solidFill>
                                        <a:latin typeface="Cambria Math" panose="02040503050406030204" pitchFamily="18" charset="0"/>
                                      </a:rPr>
                                      <m:t>)</m:t>
                                    </m:r>
                                  </m:e>
                                </m:mr>
                                <m:mr>
                                  <m:e>
                                    <m:r>
                                      <a:rPr lang="en-US" i="1">
                                        <a:solidFill>
                                          <a:srgbClr val="002060"/>
                                        </a:solidFill>
                                        <a:latin typeface="Cambria Math" panose="02040503050406030204" pitchFamily="18" charset="0"/>
                                      </a:rPr>
                                      <m:t>0</m:t>
                                    </m:r>
                                  </m:e>
                                </m:mr>
                              </m:m>
                            </m:e>
                            <m:e>
                              <m:m>
                                <m:mPr>
                                  <m:mcs>
                                    <m:mc>
                                      <m:mcPr>
                                        <m:count m:val="1"/>
                                        <m:mcJc m:val="center"/>
                                      </m:mcPr>
                                    </m:mc>
                                  </m:mcs>
                                  <m:ctrlPr>
                                    <a:rPr lang="en-TW" i="1">
                                      <a:solidFill>
                                        <a:srgbClr val="002060"/>
                                      </a:solidFill>
                                      <a:latin typeface="Cambria Math" panose="02040503050406030204" pitchFamily="18" charset="0"/>
                                    </a:rPr>
                                  </m:ctrlPr>
                                </m:mPr>
                                <m:mr>
                                  <m:e>
                                    <m:r>
                                      <m:rPr>
                                        <m:sty m:val="p"/>
                                      </m:rPr>
                                      <a:rPr lang="en-US">
                                        <a:solidFill>
                                          <a:srgbClr val="002060"/>
                                        </a:solidFill>
                                        <a:latin typeface="Cambria Math" panose="02040503050406030204" pitchFamily="18" charset="0"/>
                                      </a:rPr>
                                      <m:t>sin</m:t>
                                    </m:r>
                                    <m:r>
                                      <a:rPr lang="en-US" i="1">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m:t>
                                    </m:r>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30</m:t>
                                        </m:r>
                                      </m:e>
                                      <m:sup>
                                        <m:r>
                                          <a:rPr lang="en-US" i="1">
                                            <a:solidFill>
                                              <a:srgbClr val="002060"/>
                                            </a:solidFill>
                                            <a:latin typeface="Cambria Math" panose="02040503050406030204" pitchFamily="18" charset="0"/>
                                          </a:rPr>
                                          <m:t>0</m:t>
                                        </m:r>
                                      </m:sup>
                                    </m:sSup>
                                    <m:r>
                                      <a:rPr lang="en-US" i="1">
                                        <a:solidFill>
                                          <a:srgbClr val="002060"/>
                                        </a:solidFill>
                                        <a:latin typeface="Cambria Math" panose="02040503050406030204" pitchFamily="18" charset="0"/>
                                      </a:rPr>
                                      <m:t>)</m:t>
                                    </m:r>
                                  </m:e>
                                </m:mr>
                                <m:mr>
                                  <m:e>
                                    <m:r>
                                      <m:rPr>
                                        <m:sty m:val="p"/>
                                      </m:rPr>
                                      <a:rPr lang="en-US">
                                        <a:solidFill>
                                          <a:srgbClr val="002060"/>
                                        </a:solidFill>
                                        <a:latin typeface="Cambria Math" panose="02040503050406030204" pitchFamily="18" charset="0"/>
                                      </a:rPr>
                                      <m:t>cos</m:t>
                                    </m:r>
                                    <m:r>
                                      <a:rPr lang="en-US" i="1">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m:t>
                                    </m:r>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30</m:t>
                                        </m:r>
                                      </m:e>
                                      <m:sup>
                                        <m:r>
                                          <a:rPr lang="en-US" i="1">
                                            <a:solidFill>
                                              <a:srgbClr val="002060"/>
                                            </a:solidFill>
                                            <a:latin typeface="Cambria Math" panose="02040503050406030204" pitchFamily="18" charset="0"/>
                                          </a:rPr>
                                          <m:t>0</m:t>
                                        </m:r>
                                      </m:sup>
                                    </m:sSup>
                                    <m:r>
                                      <a:rPr lang="en-US" i="1">
                                        <a:solidFill>
                                          <a:srgbClr val="002060"/>
                                        </a:solidFill>
                                        <a:latin typeface="Cambria Math" panose="02040503050406030204" pitchFamily="18" charset="0"/>
                                      </a:rPr>
                                      <m:t>)</m:t>
                                    </m:r>
                                  </m:e>
                                </m:mr>
                                <m:mr>
                                  <m:e>
                                    <m:r>
                                      <a:rPr lang="en-US" i="1">
                                        <a:solidFill>
                                          <a:srgbClr val="002060"/>
                                        </a:solidFill>
                                        <a:latin typeface="Cambria Math" panose="02040503050406030204" pitchFamily="18" charset="0"/>
                                      </a:rPr>
                                      <m:t>0</m:t>
                                    </m:r>
                                  </m:e>
                                </m:mr>
                              </m:m>
                            </m:e>
                            <m:e>
                              <m:m>
                                <m:mPr>
                                  <m:mcs>
                                    <m:mc>
                                      <m:mcPr>
                                        <m:count m:val="1"/>
                                        <m:mcJc m:val="center"/>
                                      </m:mcPr>
                                    </m:mc>
                                  </m:mcs>
                                  <m:ctrlPr>
                                    <a:rPr lang="en-TW" i="1">
                                      <a:solidFill>
                                        <a:srgbClr val="002060"/>
                                      </a:solidFill>
                                      <a:latin typeface="Cambria Math" panose="02040503050406030204" pitchFamily="18" charset="0"/>
                                    </a:rPr>
                                  </m:ctrlPr>
                                </m:mPr>
                                <m:mr>
                                  <m:e>
                                    <m:r>
                                      <a:rPr lang="en-US" i="1">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1</m:t>
                                    </m:r>
                                  </m:e>
                                </m:mr>
                              </m:m>
                            </m:e>
                          </m:mr>
                        </m:m>
                      </m:e>
                    </m:d>
                  </m:oMath>
                </a14:m>
                <a:endParaRPr lang="en-US" i="1" dirty="0">
                  <a:solidFill>
                    <a:srgbClr val="002060"/>
                  </a:solidFill>
                  <a:latin typeface="Cambria Math" panose="02040503050406030204" pitchFamily="18" charset="0"/>
                </a:endParaRPr>
              </a:p>
              <a:p>
                <a:endParaRPr lang="en-US" i="1" dirty="0">
                  <a:solidFill>
                    <a:srgbClr val="002060"/>
                  </a:solidFill>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solidFill>
                                  <a:srgbClr val="002060"/>
                                </a:solidFill>
                                <a:latin typeface="Cambria Math" panose="02040503050406030204" pitchFamily="18" charset="0"/>
                              </a:rPr>
                            </m:ctrlPr>
                          </m:mPr>
                          <m:mr>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i="1">
                                        <a:solidFill>
                                          <a:srgbClr val="002060"/>
                                        </a:solidFill>
                                        <a:latin typeface="Cambria Math" panose="02040503050406030204" pitchFamily="18" charset="0"/>
                                      </a:rPr>
                                      <m:t>0</m:t>
                                    </m:r>
                                    <m:r>
                                      <a:rPr lang="en-US" i="1">
                                        <a:solidFill>
                                          <a:srgbClr val="002060"/>
                                        </a:solidFill>
                                        <a:latin typeface="Cambria Math" panose="02040503050406030204" pitchFamily="18" charset="0"/>
                                      </a:rPr>
                                      <m:t>.866</m:t>
                                    </m:r>
                                  </m:e>
                                </m:mr>
                                <m:mr>
                                  <m:e>
                                    <m:r>
                                      <a:rPr lang="en-US" i="1">
                                        <a:solidFill>
                                          <a:srgbClr val="002060"/>
                                        </a:solidFill>
                                        <a:latin typeface="Cambria Math" panose="02040503050406030204" pitchFamily="18" charset="0"/>
                                      </a:rPr>
                                      <m:t>0.5</m:t>
                                    </m:r>
                                  </m:e>
                                </m:mr>
                                <m:mr>
                                  <m:e>
                                    <m:r>
                                      <a:rPr lang="en-US" i="1">
                                        <a:solidFill>
                                          <a:srgbClr val="002060"/>
                                        </a:solidFill>
                                        <a:latin typeface="Cambria Math" panose="02040503050406030204" pitchFamily="18" charset="0"/>
                                      </a:rPr>
                                      <m:t>0</m:t>
                                    </m:r>
                                  </m:e>
                                </m:mr>
                              </m:m>
                            </m:e>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0.5</m:t>
                                    </m:r>
                                  </m:e>
                                </m:mr>
                                <m:mr>
                                  <m:e>
                                    <m:r>
                                      <a:rPr lang="en-US" i="1">
                                        <a:solidFill>
                                          <a:srgbClr val="002060"/>
                                        </a:solidFill>
                                        <a:latin typeface="Cambria Math" panose="02040503050406030204" pitchFamily="18" charset="0"/>
                                      </a:rPr>
                                      <m:t>0.866</m:t>
                                    </m:r>
                                  </m:e>
                                </m:mr>
                                <m:mr>
                                  <m:e>
                                    <m:r>
                                      <a:rPr lang="en-US" i="1">
                                        <a:solidFill>
                                          <a:srgbClr val="002060"/>
                                        </a:solidFill>
                                        <a:latin typeface="Cambria Math" panose="02040503050406030204" pitchFamily="18" charset="0"/>
                                      </a:rPr>
                                      <m:t>0</m:t>
                                    </m:r>
                                  </m:e>
                                </m:mr>
                              </m:m>
                            </m:e>
                            <m:e>
                              <m:m>
                                <m:mPr>
                                  <m:mcs>
                                    <m:mc>
                                      <m:mcPr>
                                        <m:count m:val="1"/>
                                        <m:mcJc m:val="center"/>
                                      </m:mcPr>
                                    </m:mc>
                                  </m:mcs>
                                  <m:ctrlPr>
                                    <a:rPr lang="en-US" i="1">
                                      <a:solidFill>
                                        <a:srgbClr val="002060"/>
                                      </a:solidFill>
                                      <a:latin typeface="Cambria Math" panose="02040503050406030204" pitchFamily="18" charset="0"/>
                                    </a:rPr>
                                  </m:ctrlPr>
                                </m:mPr>
                                <m:mr>
                                  <m:e>
                                    <m:r>
                                      <a:rPr lang="en-US" i="1">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1</m:t>
                                    </m:r>
                                  </m:e>
                                </m:mr>
                              </m:m>
                            </m:e>
                          </m:mr>
                        </m:m>
                      </m:e>
                    </m:d>
                  </m:oMath>
                </a14:m>
                <a:endParaRPr lang="en-TW" dirty="0"/>
              </a:p>
            </p:txBody>
          </p:sp>
        </mc:Choice>
        <mc:Fallback xmlns="">
          <p:sp>
            <p:nvSpPr>
              <p:cNvPr id="2" name="TextBox 1">
                <a:extLst>
                  <a:ext uri="{FF2B5EF4-FFF2-40B4-BE49-F238E27FC236}">
                    <a16:creationId xmlns:a16="http://schemas.microsoft.com/office/drawing/2014/main" id="{C42A748C-AA08-8D4D-B5D3-099B0A0FABA3}"/>
                  </a:ext>
                </a:extLst>
              </p:cNvPr>
              <p:cNvSpPr txBox="1">
                <a:spLocks noRot="1" noChangeAspect="1" noMove="1" noResize="1" noEditPoints="1" noAdjustHandles="1" noChangeArrowheads="1" noChangeShapeType="1" noTextEdit="1"/>
              </p:cNvSpPr>
              <p:nvPr/>
            </p:nvSpPr>
            <p:spPr>
              <a:xfrm>
                <a:off x="3692469" y="3229989"/>
                <a:ext cx="2667140" cy="1474314"/>
              </a:xfrm>
              <a:prstGeom prst="rect">
                <a:avLst/>
              </a:prstGeom>
              <a:blipFill>
                <a:blip r:embed="rId15"/>
                <a:stretch>
                  <a:fillRect l="-1415" b="-2521"/>
                </a:stretch>
              </a:blipFill>
              <a:ln>
                <a:solidFill>
                  <a:srgbClr val="0070C0"/>
                </a:solidFill>
              </a:ln>
            </p:spPr>
            <p:txBody>
              <a:bodyPr/>
              <a:lstStyle/>
              <a:p>
                <a:r>
                  <a:rPr lang="en-TW">
                    <a:noFill/>
                  </a:rPr>
                  <a:t> </a:t>
                </a:r>
              </a:p>
            </p:txBody>
          </p:sp>
        </mc:Fallback>
      </mc:AlternateContent>
    </p:spTree>
    <p:extLst>
      <p:ext uri="{BB962C8B-B14F-4D97-AF65-F5344CB8AC3E}">
        <p14:creationId xmlns:p14="http://schemas.microsoft.com/office/powerpoint/2010/main" val="149913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2"/>
          <p:cNvSpPr txBox="1">
            <a:spLocks noGrp="1"/>
          </p:cNvSpPr>
          <p:nvPr>
            <p:ph type="title"/>
          </p:nvPr>
        </p:nvSpPr>
        <p:spPr>
          <a:xfrm>
            <a:off x="311700" y="2004110"/>
            <a:ext cx="8520600" cy="70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a:t>Body-Fixed Rotation and Space-Fixed Rotation</a:t>
            </a:r>
            <a:endParaRPr/>
          </a:p>
        </p:txBody>
      </p:sp>
      <p:sp>
        <p:nvSpPr>
          <p:cNvPr id="506" name="Google Shape;50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3"/>
          <p:cNvSpPr txBox="1">
            <a:spLocks noGrp="1"/>
          </p:cNvSpPr>
          <p:nvPr>
            <p:ph type="title"/>
          </p:nvPr>
        </p:nvSpPr>
        <p:spPr>
          <a:xfrm>
            <a:off x="241850" y="-6227"/>
            <a:ext cx="3422100" cy="52322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Body-Fixed Rotation</a:t>
            </a:r>
            <a:endParaRPr sz="2800"/>
          </a:p>
        </p:txBody>
      </p:sp>
      <p:sp>
        <p:nvSpPr>
          <p:cNvPr id="512" name="Google Shape;51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27</a:t>
            </a:fld>
            <a:endParaRPr/>
          </a:p>
        </p:txBody>
      </p:sp>
      <p:grpSp>
        <p:nvGrpSpPr>
          <p:cNvPr id="513" name="Google Shape;513;p23"/>
          <p:cNvGrpSpPr/>
          <p:nvPr/>
        </p:nvGrpSpPr>
        <p:grpSpPr>
          <a:xfrm>
            <a:off x="7054736" y="673496"/>
            <a:ext cx="2025598" cy="1507192"/>
            <a:chOff x="4557014" y="964939"/>
            <a:chExt cx="2025598" cy="1507192"/>
          </a:xfrm>
        </p:grpSpPr>
        <p:grpSp>
          <p:nvGrpSpPr>
            <p:cNvPr id="514" name="Google Shape;514;p23"/>
            <p:cNvGrpSpPr/>
            <p:nvPr/>
          </p:nvGrpSpPr>
          <p:grpSpPr>
            <a:xfrm>
              <a:off x="4757185" y="1497019"/>
              <a:ext cx="521105" cy="677406"/>
              <a:chOff x="1241911" y="1269806"/>
              <a:chExt cx="521105" cy="677406"/>
            </a:xfrm>
          </p:grpSpPr>
          <p:cxnSp>
            <p:nvCxnSpPr>
              <p:cNvPr id="515" name="Google Shape;515;p23"/>
              <p:cNvCxnSpPr/>
              <p:nvPr/>
            </p:nvCxnSpPr>
            <p:spPr>
              <a:xfrm rot="10800000">
                <a:off x="1241911" y="1269806"/>
                <a:ext cx="510158" cy="289418"/>
              </a:xfrm>
              <a:prstGeom prst="straightConnector1">
                <a:avLst/>
              </a:prstGeom>
              <a:noFill/>
              <a:ln w="9525" cap="flat" cmpd="sng">
                <a:solidFill>
                  <a:schemeClr val="accent2"/>
                </a:solidFill>
                <a:prstDash val="solid"/>
                <a:round/>
                <a:headEnd type="none" w="sm" len="sm"/>
                <a:tailEnd type="triangle" w="med" len="med"/>
              </a:ln>
            </p:spPr>
          </p:cxnSp>
          <p:cxnSp>
            <p:nvCxnSpPr>
              <p:cNvPr id="516" name="Google Shape;516;p23"/>
              <p:cNvCxnSpPr/>
              <p:nvPr/>
            </p:nvCxnSpPr>
            <p:spPr>
              <a:xfrm flipH="1">
                <a:off x="1322262" y="1545928"/>
                <a:ext cx="440754" cy="401284"/>
              </a:xfrm>
              <a:prstGeom prst="straightConnector1">
                <a:avLst/>
              </a:prstGeom>
              <a:noFill/>
              <a:ln w="9525" cap="flat" cmpd="sng">
                <a:solidFill>
                  <a:srgbClr val="EE6800"/>
                </a:solidFill>
                <a:prstDash val="solid"/>
                <a:round/>
                <a:headEnd type="none" w="sm" len="sm"/>
                <a:tailEnd type="triangle" w="med" len="med"/>
              </a:ln>
            </p:spPr>
          </p:cxnSp>
        </p:grpSp>
        <p:grpSp>
          <p:nvGrpSpPr>
            <p:cNvPr id="517" name="Google Shape;517;p23"/>
            <p:cNvGrpSpPr/>
            <p:nvPr/>
          </p:nvGrpSpPr>
          <p:grpSpPr>
            <a:xfrm>
              <a:off x="5018618" y="1179868"/>
              <a:ext cx="260815" cy="1162296"/>
              <a:chOff x="2733508" y="973146"/>
              <a:chExt cx="260815" cy="1162296"/>
            </a:xfrm>
          </p:grpSpPr>
          <p:cxnSp>
            <p:nvCxnSpPr>
              <p:cNvPr id="518" name="Google Shape;518;p23"/>
              <p:cNvCxnSpPr>
                <a:cxnSpLocks/>
              </p:cNvCxnSpPr>
              <p:nvPr/>
            </p:nvCxnSpPr>
            <p:spPr>
              <a:xfrm flipH="1" flipV="1">
                <a:off x="2733508" y="973146"/>
                <a:ext cx="248725" cy="609541"/>
              </a:xfrm>
              <a:prstGeom prst="straightConnector1">
                <a:avLst/>
              </a:prstGeom>
              <a:noFill/>
              <a:ln w="9525" cap="flat" cmpd="sng">
                <a:solidFill>
                  <a:srgbClr val="0070C0"/>
                </a:solidFill>
                <a:prstDash val="solid"/>
                <a:round/>
                <a:headEnd type="none" w="sm" len="sm"/>
                <a:tailEnd type="triangle" w="med" len="med"/>
              </a:ln>
            </p:spPr>
          </p:cxnSp>
          <p:cxnSp>
            <p:nvCxnSpPr>
              <p:cNvPr id="519" name="Google Shape;519;p23"/>
              <p:cNvCxnSpPr/>
              <p:nvPr/>
            </p:nvCxnSpPr>
            <p:spPr>
              <a:xfrm flipH="1">
                <a:off x="2864803" y="1575164"/>
                <a:ext cx="129520" cy="560278"/>
              </a:xfrm>
              <a:prstGeom prst="straightConnector1">
                <a:avLst/>
              </a:prstGeom>
              <a:noFill/>
              <a:ln w="9525" cap="flat" cmpd="sng">
                <a:solidFill>
                  <a:srgbClr val="00B050"/>
                </a:solidFill>
                <a:prstDash val="solid"/>
                <a:round/>
                <a:headEnd type="none" w="sm" len="sm"/>
                <a:tailEnd type="triangle" w="med" len="med"/>
              </a:ln>
            </p:spPr>
          </p:cxnSp>
        </p:grpSp>
        <p:sp>
          <p:nvSpPr>
            <p:cNvPr id="520" name="Google Shape;520;p23"/>
            <p:cNvSpPr txBox="1"/>
            <p:nvPr/>
          </p:nvSpPr>
          <p:spPr>
            <a:xfrm>
              <a:off x="6008720" y="1650800"/>
              <a:ext cx="573892" cy="307777"/>
            </a:xfrm>
            <a:prstGeom prst="rect">
              <a:avLst/>
            </a:prstGeom>
            <a:blipFill rotWithShape="1">
              <a:blip r:embed="rId3">
                <a:alphaModFix/>
              </a:blip>
              <a:stretch>
                <a:fillRect t="-3998" b="-19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21" name="Google Shape;521;p23"/>
            <p:cNvSpPr txBox="1"/>
            <p:nvPr/>
          </p:nvSpPr>
          <p:spPr>
            <a:xfrm>
              <a:off x="4685293" y="964939"/>
              <a:ext cx="256558" cy="307777"/>
            </a:xfrm>
            <a:prstGeom prst="rect">
              <a:avLst/>
            </a:prstGeom>
            <a:blipFill rotWithShape="1">
              <a:blip r:embed="rId4">
                <a:alphaModFix/>
              </a:blip>
              <a:stretch>
                <a:fillRect r="-95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22" name="Google Shape;522;p23"/>
            <p:cNvSpPr txBox="1"/>
            <p:nvPr/>
          </p:nvSpPr>
          <p:spPr>
            <a:xfrm>
              <a:off x="4557014" y="1929597"/>
              <a:ext cx="256558" cy="307777"/>
            </a:xfrm>
            <a:prstGeom prst="rect">
              <a:avLst/>
            </a:prstGeom>
            <a:blipFill rotWithShape="1">
              <a:blip r:embed="rId5">
                <a:alphaModFix/>
              </a:blip>
              <a:stretch>
                <a:fillRect r="-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23" name="Google Shape;523;p23"/>
            <p:cNvSpPr txBox="1"/>
            <p:nvPr/>
          </p:nvSpPr>
          <p:spPr>
            <a:xfrm>
              <a:off x="4847749" y="2164354"/>
              <a:ext cx="256558"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grpSp>
        <p:nvGrpSpPr>
          <p:cNvPr id="524" name="Google Shape;524;p23"/>
          <p:cNvGrpSpPr/>
          <p:nvPr/>
        </p:nvGrpSpPr>
        <p:grpSpPr>
          <a:xfrm>
            <a:off x="4189618" y="580648"/>
            <a:ext cx="2028769" cy="1532601"/>
            <a:chOff x="4553843" y="870414"/>
            <a:chExt cx="2028769" cy="1532601"/>
          </a:xfrm>
        </p:grpSpPr>
        <p:grpSp>
          <p:nvGrpSpPr>
            <p:cNvPr id="525" name="Google Shape;525;p23"/>
            <p:cNvGrpSpPr/>
            <p:nvPr/>
          </p:nvGrpSpPr>
          <p:grpSpPr>
            <a:xfrm>
              <a:off x="4837536" y="1066498"/>
              <a:ext cx="1203850" cy="1107927"/>
              <a:chOff x="1322262" y="839285"/>
              <a:chExt cx="1203850" cy="1107927"/>
            </a:xfrm>
          </p:grpSpPr>
          <p:cxnSp>
            <p:nvCxnSpPr>
              <p:cNvPr id="526" name="Google Shape;526;p23"/>
              <p:cNvCxnSpPr/>
              <p:nvPr/>
            </p:nvCxnSpPr>
            <p:spPr>
              <a:xfrm>
                <a:off x="1763016" y="1545928"/>
                <a:ext cx="763096" cy="0"/>
              </a:xfrm>
              <a:prstGeom prst="straightConnector1">
                <a:avLst/>
              </a:prstGeom>
              <a:noFill/>
              <a:ln w="9525" cap="flat" cmpd="sng">
                <a:solidFill>
                  <a:srgbClr val="EE6800"/>
                </a:solidFill>
                <a:prstDash val="solid"/>
                <a:round/>
                <a:headEnd type="none" w="sm" len="sm"/>
                <a:tailEnd type="triangle" w="med" len="med"/>
              </a:ln>
            </p:spPr>
          </p:cxnSp>
          <p:cxnSp>
            <p:nvCxnSpPr>
              <p:cNvPr id="527" name="Google Shape;527;p23"/>
              <p:cNvCxnSpPr/>
              <p:nvPr/>
            </p:nvCxnSpPr>
            <p:spPr>
              <a:xfrm rot="10800000">
                <a:off x="1763016" y="839285"/>
                <a:ext cx="0" cy="706643"/>
              </a:xfrm>
              <a:prstGeom prst="straightConnector1">
                <a:avLst/>
              </a:prstGeom>
              <a:noFill/>
              <a:ln w="9525" cap="flat" cmpd="sng">
                <a:solidFill>
                  <a:srgbClr val="EE6800"/>
                </a:solidFill>
                <a:prstDash val="solid"/>
                <a:round/>
                <a:headEnd type="none" w="sm" len="sm"/>
                <a:tailEnd type="triangle" w="med" len="med"/>
              </a:ln>
            </p:spPr>
          </p:cxnSp>
          <p:cxnSp>
            <p:nvCxnSpPr>
              <p:cNvPr id="528" name="Google Shape;528;p23"/>
              <p:cNvCxnSpPr/>
              <p:nvPr/>
            </p:nvCxnSpPr>
            <p:spPr>
              <a:xfrm flipH="1">
                <a:off x="1322262" y="1545928"/>
                <a:ext cx="440754" cy="401284"/>
              </a:xfrm>
              <a:prstGeom prst="straightConnector1">
                <a:avLst/>
              </a:prstGeom>
              <a:noFill/>
              <a:ln w="9525" cap="flat" cmpd="sng">
                <a:solidFill>
                  <a:srgbClr val="EE6800"/>
                </a:solidFill>
                <a:prstDash val="solid"/>
                <a:round/>
                <a:headEnd type="none" w="sm" len="sm"/>
                <a:tailEnd type="triangle" w="med" len="med"/>
              </a:ln>
            </p:spPr>
          </p:cxnSp>
        </p:grpSp>
        <p:grpSp>
          <p:nvGrpSpPr>
            <p:cNvPr id="529" name="Google Shape;529;p23"/>
            <p:cNvGrpSpPr/>
            <p:nvPr/>
          </p:nvGrpSpPr>
          <p:grpSpPr>
            <a:xfrm>
              <a:off x="4944878" y="1248507"/>
              <a:ext cx="1062699" cy="535065"/>
              <a:chOff x="2659768" y="1041785"/>
              <a:chExt cx="1062699" cy="535065"/>
            </a:xfrm>
          </p:grpSpPr>
          <p:cxnSp>
            <p:nvCxnSpPr>
              <p:cNvPr id="530" name="Google Shape;530;p23"/>
              <p:cNvCxnSpPr>
                <a:cxnSpLocks/>
              </p:cNvCxnSpPr>
              <p:nvPr/>
            </p:nvCxnSpPr>
            <p:spPr>
              <a:xfrm flipH="1" flipV="1">
                <a:off x="2659768" y="1041785"/>
                <a:ext cx="333413" cy="531702"/>
              </a:xfrm>
              <a:prstGeom prst="straightConnector1">
                <a:avLst/>
              </a:prstGeom>
              <a:noFill/>
              <a:ln w="9525" cap="flat" cmpd="sng">
                <a:solidFill>
                  <a:srgbClr val="0070C0"/>
                </a:solidFill>
                <a:prstDash val="solid"/>
                <a:round/>
                <a:headEnd type="none" w="sm" len="sm"/>
                <a:tailEnd type="triangle" w="med" len="med"/>
              </a:ln>
            </p:spPr>
          </p:cxnSp>
          <p:cxnSp>
            <p:nvCxnSpPr>
              <p:cNvPr id="531" name="Google Shape;531;p23"/>
              <p:cNvCxnSpPr/>
              <p:nvPr/>
            </p:nvCxnSpPr>
            <p:spPr>
              <a:xfrm rot="10800000" flipH="1">
                <a:off x="3000700" y="1238510"/>
                <a:ext cx="721767" cy="338340"/>
              </a:xfrm>
              <a:prstGeom prst="straightConnector1">
                <a:avLst/>
              </a:prstGeom>
              <a:noFill/>
              <a:ln w="9525" cap="flat" cmpd="sng">
                <a:solidFill>
                  <a:srgbClr val="0070C0"/>
                </a:solidFill>
                <a:prstDash val="solid"/>
                <a:round/>
                <a:headEnd type="none" w="sm" len="sm"/>
                <a:tailEnd type="triangle" w="med" len="med"/>
              </a:ln>
            </p:spPr>
          </p:cxnSp>
        </p:grpSp>
        <p:sp>
          <p:nvSpPr>
            <p:cNvPr id="532" name="Google Shape;532;p23"/>
            <p:cNvSpPr txBox="1"/>
            <p:nvPr/>
          </p:nvSpPr>
          <p:spPr>
            <a:xfrm>
              <a:off x="6008720" y="1650800"/>
              <a:ext cx="573892"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33" name="Google Shape;533;p23"/>
            <p:cNvSpPr txBox="1"/>
            <p:nvPr/>
          </p:nvSpPr>
          <p:spPr>
            <a:xfrm>
              <a:off x="4992736" y="870414"/>
              <a:ext cx="256558" cy="307777"/>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34" name="Google Shape;534;p23"/>
            <p:cNvSpPr txBox="1"/>
            <p:nvPr/>
          </p:nvSpPr>
          <p:spPr>
            <a:xfrm>
              <a:off x="4553843" y="2095238"/>
              <a:ext cx="587915" cy="307777"/>
            </a:xfrm>
            <a:prstGeom prst="rect">
              <a:avLst/>
            </a:prstGeom>
            <a:blipFill rotWithShape="1">
              <a:blip r:embed="rId9">
                <a:alphaModFix/>
              </a:blip>
              <a:stretch>
                <a:fillRect b="-153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35" name="Google Shape;535;p23"/>
            <p:cNvSpPr txBox="1"/>
            <p:nvPr/>
          </p:nvSpPr>
          <p:spPr>
            <a:xfrm>
              <a:off x="5956431" y="1218260"/>
              <a:ext cx="256558" cy="307777"/>
            </a:xfrm>
            <a:prstGeom prst="rect">
              <a:avLst/>
            </a:prstGeom>
            <a:blipFill rotWithShape="1">
              <a:blip r:embed="rId10">
                <a:alphaModFix/>
              </a:blip>
              <a:stretch>
                <a:fillRect r="-14285" b="-384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536" name="Google Shape;536;p23"/>
          <p:cNvSpPr txBox="1"/>
          <p:nvPr/>
        </p:nvSpPr>
        <p:spPr>
          <a:xfrm>
            <a:off x="4324095" y="650964"/>
            <a:ext cx="256558" cy="307777"/>
          </a:xfrm>
          <a:prstGeom prst="rect">
            <a:avLst/>
          </a:prstGeom>
          <a:blipFill rotWithShape="1">
            <a:blip r:embed="rId11">
              <a:alphaModFix/>
            </a:blip>
            <a:stretch>
              <a:fillRect r="-454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37" name="Google Shape;537;p23"/>
          <p:cNvSpPr/>
          <p:nvPr/>
        </p:nvSpPr>
        <p:spPr>
          <a:xfrm>
            <a:off x="4998100" y="1293554"/>
            <a:ext cx="360000" cy="360000"/>
          </a:xfrm>
          <a:prstGeom prst="arc">
            <a:avLst>
              <a:gd name="adj1" fmla="val 18410317"/>
              <a:gd name="adj2" fmla="val 187266"/>
            </a:avLst>
          </a:prstGeom>
          <a:noFill/>
          <a:ln w="9525" cap="flat" cmpd="sng">
            <a:solidFill>
              <a:srgbClr val="0070C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38" name="Google Shape;538;p23"/>
          <p:cNvSpPr/>
          <p:nvPr/>
        </p:nvSpPr>
        <p:spPr>
          <a:xfrm rot="-5400000">
            <a:off x="4724219" y="1135834"/>
            <a:ext cx="360000" cy="360000"/>
          </a:xfrm>
          <a:prstGeom prst="arc">
            <a:avLst>
              <a:gd name="adj1" fmla="val 18410317"/>
              <a:gd name="adj2" fmla="val 187266"/>
            </a:avLst>
          </a:prstGeom>
          <a:noFill/>
          <a:ln w="9525" cap="flat" cmpd="sng">
            <a:solidFill>
              <a:srgbClr val="0070C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39" name="Google Shape;539;p23"/>
          <p:cNvSpPr txBox="1"/>
          <p:nvPr/>
        </p:nvSpPr>
        <p:spPr>
          <a:xfrm>
            <a:off x="5106445" y="1288558"/>
            <a:ext cx="256558" cy="246221"/>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40" name="Google Shape;540;p23"/>
          <p:cNvSpPr txBox="1"/>
          <p:nvPr/>
        </p:nvSpPr>
        <p:spPr>
          <a:xfrm>
            <a:off x="4706087" y="1115071"/>
            <a:ext cx="256558" cy="246221"/>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541" name="Google Shape;541;p23"/>
          <p:cNvCxnSpPr/>
          <p:nvPr/>
        </p:nvCxnSpPr>
        <p:spPr>
          <a:xfrm rot="10800000" flipH="1">
            <a:off x="7774870" y="1159625"/>
            <a:ext cx="721767" cy="338340"/>
          </a:xfrm>
          <a:prstGeom prst="straightConnector1">
            <a:avLst/>
          </a:prstGeom>
          <a:noFill/>
          <a:ln w="9525" cap="flat" cmpd="sng">
            <a:solidFill>
              <a:srgbClr val="0070C0"/>
            </a:solidFill>
            <a:prstDash val="solid"/>
            <a:round/>
            <a:headEnd type="none" w="sm" len="sm"/>
            <a:tailEnd type="triangle" w="med" len="med"/>
          </a:ln>
        </p:spPr>
      </p:cxnSp>
      <p:sp>
        <p:nvSpPr>
          <p:cNvPr id="542" name="Google Shape;542;p23"/>
          <p:cNvSpPr txBox="1"/>
          <p:nvPr/>
        </p:nvSpPr>
        <p:spPr>
          <a:xfrm>
            <a:off x="6987976" y="1051580"/>
            <a:ext cx="256558" cy="307777"/>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43" name="Google Shape;543;p23"/>
          <p:cNvSpPr txBox="1"/>
          <p:nvPr/>
        </p:nvSpPr>
        <p:spPr>
          <a:xfrm>
            <a:off x="7453841" y="1186121"/>
            <a:ext cx="256558" cy="258404"/>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44" name="Google Shape;544;p23"/>
          <p:cNvSpPr txBox="1"/>
          <p:nvPr/>
        </p:nvSpPr>
        <p:spPr>
          <a:xfrm>
            <a:off x="7516340" y="1568289"/>
            <a:ext cx="256558" cy="258404"/>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45" name="Google Shape;545;p23"/>
          <p:cNvSpPr/>
          <p:nvPr/>
        </p:nvSpPr>
        <p:spPr>
          <a:xfrm rot="-5810063">
            <a:off x="7467635" y="1192306"/>
            <a:ext cx="360000" cy="360000"/>
          </a:xfrm>
          <a:prstGeom prst="arc">
            <a:avLst>
              <a:gd name="adj1" fmla="val 17204367"/>
              <a:gd name="adj2" fmla="val 0"/>
            </a:avLst>
          </a:prstGeom>
          <a:noFill/>
          <a:ln w="9525" cap="flat" cmpd="sng">
            <a:solidFill>
              <a:srgbClr val="00B05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46" name="Google Shape;546;p23"/>
          <p:cNvSpPr/>
          <p:nvPr/>
        </p:nvSpPr>
        <p:spPr>
          <a:xfrm rot="9511731">
            <a:off x="7514477" y="1456957"/>
            <a:ext cx="360000" cy="360000"/>
          </a:xfrm>
          <a:prstGeom prst="arc">
            <a:avLst>
              <a:gd name="adj1" fmla="val 17204367"/>
              <a:gd name="adj2" fmla="val 0"/>
            </a:avLst>
          </a:prstGeom>
          <a:noFill/>
          <a:ln w="9525" cap="flat" cmpd="sng">
            <a:solidFill>
              <a:srgbClr val="00B05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47" name="Google Shape;547;p23"/>
          <p:cNvSpPr/>
          <p:nvPr/>
        </p:nvSpPr>
        <p:spPr>
          <a:xfrm rot="-2255786">
            <a:off x="4625466" y="1550475"/>
            <a:ext cx="184195" cy="238117"/>
          </a:xfrm>
          <a:prstGeom prst="arc">
            <a:avLst>
              <a:gd name="adj1" fmla="val 13097700"/>
              <a:gd name="adj2" fmla="val 8354227"/>
            </a:avLst>
          </a:prstGeom>
          <a:noFill/>
          <a:ln w="9525" cap="flat" cmpd="sng">
            <a:solidFill>
              <a:srgbClr val="0070C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48" name="Google Shape;548;p23"/>
          <p:cNvSpPr/>
          <p:nvPr/>
        </p:nvSpPr>
        <p:spPr>
          <a:xfrm rot="9353856">
            <a:off x="8095820" y="1190574"/>
            <a:ext cx="184195" cy="238117"/>
          </a:xfrm>
          <a:prstGeom prst="arc">
            <a:avLst>
              <a:gd name="adj1" fmla="val 14031571"/>
              <a:gd name="adj2" fmla="val 8354227"/>
            </a:avLst>
          </a:prstGeom>
          <a:noFill/>
          <a:ln w="9525" cap="flat" cmpd="sng">
            <a:solidFill>
              <a:srgbClr val="00B05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49" name="Google Shape;549;p23"/>
          <p:cNvSpPr txBox="1"/>
          <p:nvPr/>
        </p:nvSpPr>
        <p:spPr>
          <a:xfrm>
            <a:off x="4724219" y="1666708"/>
            <a:ext cx="256558" cy="246221"/>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50" name="Google Shape;550;p23"/>
          <p:cNvSpPr txBox="1"/>
          <p:nvPr/>
        </p:nvSpPr>
        <p:spPr>
          <a:xfrm>
            <a:off x="8062183" y="1389785"/>
            <a:ext cx="256558" cy="258404"/>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51" name="Google Shape;551;p23"/>
          <p:cNvSpPr/>
          <p:nvPr/>
        </p:nvSpPr>
        <p:spPr>
          <a:xfrm>
            <a:off x="3938703" y="2264616"/>
            <a:ext cx="1419556" cy="661528"/>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52" name="Google Shape;552;p23"/>
          <p:cNvSpPr/>
          <p:nvPr/>
        </p:nvSpPr>
        <p:spPr>
          <a:xfrm>
            <a:off x="4150202" y="2901009"/>
            <a:ext cx="2264531" cy="705899"/>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53" name="Google Shape;553;p23"/>
          <p:cNvSpPr/>
          <p:nvPr/>
        </p:nvSpPr>
        <p:spPr>
          <a:xfrm>
            <a:off x="6373847" y="2246395"/>
            <a:ext cx="1395190" cy="661528"/>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54" name="Google Shape;554;p23"/>
          <p:cNvSpPr/>
          <p:nvPr/>
        </p:nvSpPr>
        <p:spPr>
          <a:xfrm>
            <a:off x="6509173" y="2919943"/>
            <a:ext cx="2284215" cy="777072"/>
          </a:xfrm>
          <a:prstGeom prst="rect">
            <a:avLst/>
          </a:prstGeom>
          <a:blipFill rotWithShape="1">
            <a:blip r:embed="rId2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55" name="Google Shape;555;p23"/>
          <p:cNvSpPr/>
          <p:nvPr/>
        </p:nvSpPr>
        <p:spPr>
          <a:xfrm>
            <a:off x="120681" y="767260"/>
            <a:ext cx="4069066" cy="3851247"/>
          </a:xfrm>
          <a:prstGeom prst="rect">
            <a:avLst/>
          </a:prstGeom>
          <a:blipFill rotWithShape="1">
            <a:blip r:embed="rId22">
              <a:alphaModFix/>
            </a:blip>
            <a:stretch>
              <a:fillRect l="-311" r="-31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56" name="Google Shape;556;p23"/>
          <p:cNvSpPr/>
          <p:nvPr/>
        </p:nvSpPr>
        <p:spPr>
          <a:xfrm>
            <a:off x="1442720" y="3278293"/>
            <a:ext cx="1429173" cy="69765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7" name="Google Shape;557;p23"/>
          <p:cNvSpPr/>
          <p:nvPr/>
        </p:nvSpPr>
        <p:spPr>
          <a:xfrm>
            <a:off x="1442720" y="4214025"/>
            <a:ext cx="1429173" cy="44919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24"/>
          <p:cNvSpPr txBox="1">
            <a:spLocks noGrp="1"/>
          </p:cNvSpPr>
          <p:nvPr>
            <p:ph type="title"/>
          </p:nvPr>
        </p:nvSpPr>
        <p:spPr>
          <a:xfrm>
            <a:off x="241850" y="-6227"/>
            <a:ext cx="3422100" cy="52322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Space-Fixed Rotation</a:t>
            </a:r>
            <a:endParaRPr sz="2800"/>
          </a:p>
        </p:txBody>
      </p:sp>
      <p:sp>
        <p:nvSpPr>
          <p:cNvPr id="563" name="Google Shape;56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28</a:t>
            </a:fld>
            <a:endParaRPr/>
          </a:p>
        </p:txBody>
      </p:sp>
      <p:cxnSp>
        <p:nvCxnSpPr>
          <p:cNvPr id="564" name="Google Shape;564;p24"/>
          <p:cNvCxnSpPr/>
          <p:nvPr/>
        </p:nvCxnSpPr>
        <p:spPr>
          <a:xfrm rot="10800000">
            <a:off x="7008779" y="1264814"/>
            <a:ext cx="510158" cy="289418"/>
          </a:xfrm>
          <a:prstGeom prst="straightConnector1">
            <a:avLst/>
          </a:prstGeom>
          <a:noFill/>
          <a:ln w="9525" cap="flat" cmpd="sng">
            <a:solidFill>
              <a:schemeClr val="accent2"/>
            </a:solidFill>
            <a:prstDash val="solid"/>
            <a:round/>
            <a:headEnd type="none" w="sm" len="sm"/>
            <a:tailEnd type="triangle" w="med" len="med"/>
          </a:ln>
        </p:spPr>
      </p:cxnSp>
      <p:cxnSp>
        <p:nvCxnSpPr>
          <p:cNvPr id="565" name="Google Shape;565;p24"/>
          <p:cNvCxnSpPr/>
          <p:nvPr/>
        </p:nvCxnSpPr>
        <p:spPr>
          <a:xfrm rot="10800000" flipH="1">
            <a:off x="7514344" y="1424895"/>
            <a:ext cx="735023" cy="132698"/>
          </a:xfrm>
          <a:prstGeom prst="straightConnector1">
            <a:avLst/>
          </a:prstGeom>
          <a:noFill/>
          <a:ln w="9525" cap="flat" cmpd="sng">
            <a:solidFill>
              <a:srgbClr val="00B050"/>
            </a:solidFill>
            <a:prstDash val="solid"/>
            <a:round/>
            <a:headEnd type="none" w="sm" len="sm"/>
            <a:tailEnd type="triangle" w="med" len="med"/>
          </a:ln>
        </p:spPr>
      </p:cxnSp>
      <p:sp>
        <p:nvSpPr>
          <p:cNvPr id="566" name="Google Shape;566;p24"/>
          <p:cNvSpPr txBox="1"/>
          <p:nvPr/>
        </p:nvSpPr>
        <p:spPr>
          <a:xfrm>
            <a:off x="8184441" y="1240467"/>
            <a:ext cx="292370" cy="276999"/>
          </a:xfrm>
          <a:prstGeom prst="rect">
            <a:avLst/>
          </a:prstGeom>
          <a:blipFill rotWithShape="1">
            <a:blip r:embed="rId3">
              <a:alphaModFix/>
            </a:blip>
            <a:stretch>
              <a:fillRect b="-454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67" name="Google Shape;567;p24"/>
          <p:cNvSpPr txBox="1"/>
          <p:nvPr/>
        </p:nvSpPr>
        <p:spPr>
          <a:xfrm>
            <a:off x="7286914" y="1994210"/>
            <a:ext cx="256558" cy="30777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568" name="Google Shape;568;p24"/>
          <p:cNvGrpSpPr/>
          <p:nvPr/>
        </p:nvGrpSpPr>
        <p:grpSpPr>
          <a:xfrm>
            <a:off x="4414589" y="647208"/>
            <a:ext cx="2028769" cy="1532601"/>
            <a:chOff x="4553843" y="870414"/>
            <a:chExt cx="2028769" cy="1532601"/>
          </a:xfrm>
        </p:grpSpPr>
        <p:grpSp>
          <p:nvGrpSpPr>
            <p:cNvPr id="569" name="Google Shape;569;p24"/>
            <p:cNvGrpSpPr/>
            <p:nvPr/>
          </p:nvGrpSpPr>
          <p:grpSpPr>
            <a:xfrm>
              <a:off x="4837536" y="1066498"/>
              <a:ext cx="1203850" cy="1107927"/>
              <a:chOff x="1322262" y="839285"/>
              <a:chExt cx="1203850" cy="1107927"/>
            </a:xfrm>
          </p:grpSpPr>
          <p:cxnSp>
            <p:nvCxnSpPr>
              <p:cNvPr id="570" name="Google Shape;570;p24"/>
              <p:cNvCxnSpPr/>
              <p:nvPr/>
            </p:nvCxnSpPr>
            <p:spPr>
              <a:xfrm>
                <a:off x="1763016" y="1545928"/>
                <a:ext cx="763096" cy="0"/>
              </a:xfrm>
              <a:prstGeom prst="straightConnector1">
                <a:avLst/>
              </a:prstGeom>
              <a:noFill/>
              <a:ln w="9525" cap="flat" cmpd="sng">
                <a:solidFill>
                  <a:srgbClr val="EE6800"/>
                </a:solidFill>
                <a:prstDash val="solid"/>
                <a:round/>
                <a:headEnd type="none" w="sm" len="sm"/>
                <a:tailEnd type="triangle" w="med" len="med"/>
              </a:ln>
            </p:spPr>
          </p:cxnSp>
          <p:cxnSp>
            <p:nvCxnSpPr>
              <p:cNvPr id="571" name="Google Shape;571;p24"/>
              <p:cNvCxnSpPr/>
              <p:nvPr/>
            </p:nvCxnSpPr>
            <p:spPr>
              <a:xfrm rot="10800000">
                <a:off x="1763016" y="839285"/>
                <a:ext cx="0" cy="706643"/>
              </a:xfrm>
              <a:prstGeom prst="straightConnector1">
                <a:avLst/>
              </a:prstGeom>
              <a:noFill/>
              <a:ln w="9525" cap="flat" cmpd="sng">
                <a:solidFill>
                  <a:srgbClr val="EE6800"/>
                </a:solidFill>
                <a:prstDash val="solid"/>
                <a:round/>
                <a:headEnd type="none" w="sm" len="sm"/>
                <a:tailEnd type="triangle" w="med" len="med"/>
              </a:ln>
            </p:spPr>
          </p:cxnSp>
          <p:cxnSp>
            <p:nvCxnSpPr>
              <p:cNvPr id="572" name="Google Shape;572;p24"/>
              <p:cNvCxnSpPr/>
              <p:nvPr/>
            </p:nvCxnSpPr>
            <p:spPr>
              <a:xfrm flipH="1">
                <a:off x="1322262" y="1545928"/>
                <a:ext cx="440754" cy="401284"/>
              </a:xfrm>
              <a:prstGeom prst="straightConnector1">
                <a:avLst/>
              </a:prstGeom>
              <a:noFill/>
              <a:ln w="9525" cap="flat" cmpd="sng">
                <a:solidFill>
                  <a:srgbClr val="EE6800"/>
                </a:solidFill>
                <a:prstDash val="solid"/>
                <a:round/>
                <a:headEnd type="none" w="sm" len="sm"/>
                <a:tailEnd type="triangle" w="med" len="med"/>
              </a:ln>
            </p:spPr>
          </p:cxnSp>
        </p:grpSp>
        <p:grpSp>
          <p:nvGrpSpPr>
            <p:cNvPr id="573" name="Google Shape;573;p24"/>
            <p:cNvGrpSpPr/>
            <p:nvPr/>
          </p:nvGrpSpPr>
          <p:grpSpPr>
            <a:xfrm>
              <a:off x="4992736" y="1226271"/>
              <a:ext cx="1014841" cy="557301"/>
              <a:chOff x="2707626" y="1019549"/>
              <a:chExt cx="1014841" cy="557301"/>
            </a:xfrm>
          </p:grpSpPr>
          <p:cxnSp>
            <p:nvCxnSpPr>
              <p:cNvPr id="574" name="Google Shape;574;p24"/>
              <p:cNvCxnSpPr>
                <a:cxnSpLocks/>
              </p:cNvCxnSpPr>
              <p:nvPr/>
            </p:nvCxnSpPr>
            <p:spPr>
              <a:xfrm flipH="1" flipV="1">
                <a:off x="2707626" y="1019549"/>
                <a:ext cx="285555" cy="554528"/>
              </a:xfrm>
              <a:prstGeom prst="straightConnector1">
                <a:avLst/>
              </a:prstGeom>
              <a:noFill/>
              <a:ln w="9525" cap="flat" cmpd="sng">
                <a:solidFill>
                  <a:srgbClr val="0070C0"/>
                </a:solidFill>
                <a:prstDash val="solid"/>
                <a:round/>
                <a:headEnd type="none" w="sm" len="sm"/>
                <a:tailEnd type="triangle" w="med" len="med"/>
              </a:ln>
            </p:spPr>
          </p:cxnSp>
          <p:cxnSp>
            <p:nvCxnSpPr>
              <p:cNvPr id="575" name="Google Shape;575;p24"/>
              <p:cNvCxnSpPr/>
              <p:nvPr/>
            </p:nvCxnSpPr>
            <p:spPr>
              <a:xfrm rot="10800000" flipH="1">
                <a:off x="3000700" y="1238510"/>
                <a:ext cx="721767" cy="338340"/>
              </a:xfrm>
              <a:prstGeom prst="straightConnector1">
                <a:avLst/>
              </a:prstGeom>
              <a:noFill/>
              <a:ln w="9525" cap="flat" cmpd="sng">
                <a:solidFill>
                  <a:srgbClr val="0070C0"/>
                </a:solidFill>
                <a:prstDash val="solid"/>
                <a:round/>
                <a:headEnd type="none" w="sm" len="sm"/>
                <a:tailEnd type="triangle" w="med" len="med"/>
              </a:ln>
            </p:spPr>
          </p:cxnSp>
        </p:grpSp>
        <p:sp>
          <p:nvSpPr>
            <p:cNvPr id="576" name="Google Shape;576;p24"/>
            <p:cNvSpPr txBox="1"/>
            <p:nvPr/>
          </p:nvSpPr>
          <p:spPr>
            <a:xfrm>
              <a:off x="6008720" y="1650800"/>
              <a:ext cx="573892" cy="307777"/>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77" name="Google Shape;577;p24"/>
            <p:cNvSpPr txBox="1"/>
            <p:nvPr/>
          </p:nvSpPr>
          <p:spPr>
            <a:xfrm>
              <a:off x="4992736" y="870414"/>
              <a:ext cx="256558"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78" name="Google Shape;578;p24"/>
            <p:cNvSpPr txBox="1"/>
            <p:nvPr/>
          </p:nvSpPr>
          <p:spPr>
            <a:xfrm>
              <a:off x="4553843" y="2095238"/>
              <a:ext cx="587915" cy="307777"/>
            </a:xfrm>
            <a:prstGeom prst="rect">
              <a:avLst/>
            </a:prstGeom>
            <a:blipFill rotWithShape="1">
              <a:blip r:embed="rId7">
                <a:alphaModFix/>
              </a:blip>
              <a:stretch>
                <a:fillRect b="-153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79" name="Google Shape;579;p24"/>
            <p:cNvSpPr txBox="1"/>
            <p:nvPr/>
          </p:nvSpPr>
          <p:spPr>
            <a:xfrm>
              <a:off x="5956431" y="1218260"/>
              <a:ext cx="256558" cy="307777"/>
            </a:xfrm>
            <a:prstGeom prst="rect">
              <a:avLst/>
            </a:prstGeom>
            <a:blipFill rotWithShape="1">
              <a:blip r:embed="rId8">
                <a:alphaModFix/>
              </a:blip>
              <a:stretch>
                <a:fillRect r="-14285" b="-384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580" name="Google Shape;580;p24"/>
          <p:cNvSpPr txBox="1"/>
          <p:nvPr/>
        </p:nvSpPr>
        <p:spPr>
          <a:xfrm>
            <a:off x="4549066" y="717524"/>
            <a:ext cx="256558" cy="307777"/>
          </a:xfrm>
          <a:prstGeom prst="rect">
            <a:avLst/>
          </a:prstGeom>
          <a:blipFill rotWithShape="1">
            <a:blip r:embed="rId9">
              <a:alphaModFix/>
            </a:blip>
            <a:stretch>
              <a:fillRect r="-95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81" name="Google Shape;581;p24"/>
          <p:cNvSpPr/>
          <p:nvPr/>
        </p:nvSpPr>
        <p:spPr>
          <a:xfrm>
            <a:off x="5223071" y="1360114"/>
            <a:ext cx="360000" cy="360000"/>
          </a:xfrm>
          <a:prstGeom prst="arc">
            <a:avLst>
              <a:gd name="adj1" fmla="val 18410317"/>
              <a:gd name="adj2" fmla="val 187266"/>
            </a:avLst>
          </a:prstGeom>
          <a:noFill/>
          <a:ln w="9525" cap="flat" cmpd="sng">
            <a:solidFill>
              <a:srgbClr val="0070C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82" name="Google Shape;582;p24"/>
          <p:cNvSpPr/>
          <p:nvPr/>
        </p:nvSpPr>
        <p:spPr>
          <a:xfrm rot="-5400000">
            <a:off x="4949190" y="1202394"/>
            <a:ext cx="360000" cy="360000"/>
          </a:xfrm>
          <a:prstGeom prst="arc">
            <a:avLst>
              <a:gd name="adj1" fmla="val 18410317"/>
              <a:gd name="adj2" fmla="val 187266"/>
            </a:avLst>
          </a:prstGeom>
          <a:noFill/>
          <a:ln w="9525" cap="flat" cmpd="sng">
            <a:solidFill>
              <a:srgbClr val="0070C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83" name="Google Shape;583;p24"/>
          <p:cNvSpPr txBox="1"/>
          <p:nvPr/>
        </p:nvSpPr>
        <p:spPr>
          <a:xfrm>
            <a:off x="5331416" y="1355118"/>
            <a:ext cx="256558" cy="246221"/>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84" name="Google Shape;584;p24"/>
          <p:cNvSpPr txBox="1"/>
          <p:nvPr/>
        </p:nvSpPr>
        <p:spPr>
          <a:xfrm>
            <a:off x="4931058" y="1181631"/>
            <a:ext cx="256558" cy="246221"/>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85" name="Google Shape;585;p24"/>
          <p:cNvSpPr txBox="1"/>
          <p:nvPr/>
        </p:nvSpPr>
        <p:spPr>
          <a:xfrm>
            <a:off x="7042573" y="1056529"/>
            <a:ext cx="256558" cy="258404"/>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86" name="Google Shape;586;p24"/>
          <p:cNvSpPr txBox="1"/>
          <p:nvPr/>
        </p:nvSpPr>
        <p:spPr>
          <a:xfrm>
            <a:off x="7240690" y="1635122"/>
            <a:ext cx="256558" cy="25840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87" name="Google Shape;587;p24"/>
          <p:cNvSpPr/>
          <p:nvPr/>
        </p:nvSpPr>
        <p:spPr>
          <a:xfrm rot="-5810063">
            <a:off x="7198191" y="1244895"/>
            <a:ext cx="360000" cy="360000"/>
          </a:xfrm>
          <a:prstGeom prst="arc">
            <a:avLst>
              <a:gd name="adj1" fmla="val 17204367"/>
              <a:gd name="adj2" fmla="val 0"/>
            </a:avLst>
          </a:prstGeom>
          <a:noFill/>
          <a:ln w="9525" cap="flat" cmpd="sng">
            <a:solidFill>
              <a:srgbClr val="00B05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88" name="Google Shape;588;p24"/>
          <p:cNvSpPr/>
          <p:nvPr/>
        </p:nvSpPr>
        <p:spPr>
          <a:xfrm rot="9511731">
            <a:off x="7246313" y="1554915"/>
            <a:ext cx="360000" cy="360000"/>
          </a:xfrm>
          <a:prstGeom prst="arc">
            <a:avLst>
              <a:gd name="adj1" fmla="val 17204367"/>
              <a:gd name="adj2" fmla="val 0"/>
            </a:avLst>
          </a:prstGeom>
          <a:noFill/>
          <a:ln w="9525" cap="flat" cmpd="sng">
            <a:solidFill>
              <a:srgbClr val="00B05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89" name="Google Shape;589;p24"/>
          <p:cNvSpPr/>
          <p:nvPr/>
        </p:nvSpPr>
        <p:spPr>
          <a:xfrm rot="-2255786">
            <a:off x="4850437" y="1617035"/>
            <a:ext cx="184195" cy="238117"/>
          </a:xfrm>
          <a:prstGeom prst="arc">
            <a:avLst>
              <a:gd name="adj1" fmla="val 13097700"/>
              <a:gd name="adj2" fmla="val 8354227"/>
            </a:avLst>
          </a:prstGeom>
          <a:noFill/>
          <a:ln w="9525" cap="flat" cmpd="sng">
            <a:solidFill>
              <a:srgbClr val="0070C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90" name="Google Shape;590;p24"/>
          <p:cNvSpPr/>
          <p:nvPr/>
        </p:nvSpPr>
        <p:spPr>
          <a:xfrm rot="10800000">
            <a:off x="8078421" y="1464785"/>
            <a:ext cx="184195" cy="238117"/>
          </a:xfrm>
          <a:prstGeom prst="arc">
            <a:avLst>
              <a:gd name="adj1" fmla="val 14031571"/>
              <a:gd name="adj2" fmla="val 8354227"/>
            </a:avLst>
          </a:prstGeom>
          <a:noFill/>
          <a:ln w="9525" cap="flat" cmpd="sng">
            <a:solidFill>
              <a:srgbClr val="00B05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91" name="Google Shape;591;p24"/>
          <p:cNvSpPr txBox="1"/>
          <p:nvPr/>
        </p:nvSpPr>
        <p:spPr>
          <a:xfrm>
            <a:off x="4949190" y="1733268"/>
            <a:ext cx="256558" cy="246221"/>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92" name="Google Shape;592;p24"/>
          <p:cNvSpPr txBox="1"/>
          <p:nvPr/>
        </p:nvSpPr>
        <p:spPr>
          <a:xfrm>
            <a:off x="8162854" y="1503473"/>
            <a:ext cx="256558" cy="258404"/>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93" name="Google Shape;593;p24"/>
          <p:cNvSpPr/>
          <p:nvPr/>
        </p:nvSpPr>
        <p:spPr>
          <a:xfrm>
            <a:off x="4163515" y="2356982"/>
            <a:ext cx="1419556" cy="661528"/>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94" name="Google Shape;594;p24"/>
          <p:cNvSpPr/>
          <p:nvPr/>
        </p:nvSpPr>
        <p:spPr>
          <a:xfrm>
            <a:off x="4375173" y="2923960"/>
            <a:ext cx="2264531" cy="705899"/>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95" name="Google Shape;595;p24"/>
          <p:cNvSpPr/>
          <p:nvPr/>
        </p:nvSpPr>
        <p:spPr>
          <a:xfrm>
            <a:off x="6750325" y="2346940"/>
            <a:ext cx="1395190" cy="661528"/>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96" name="Google Shape;596;p24"/>
          <p:cNvSpPr/>
          <p:nvPr/>
        </p:nvSpPr>
        <p:spPr>
          <a:xfrm>
            <a:off x="6859785" y="2865435"/>
            <a:ext cx="2284215" cy="777072"/>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597" name="Google Shape;597;p24"/>
          <p:cNvSpPr/>
          <p:nvPr/>
        </p:nvSpPr>
        <p:spPr>
          <a:xfrm>
            <a:off x="120681" y="767260"/>
            <a:ext cx="4069066" cy="3851247"/>
          </a:xfrm>
          <a:prstGeom prst="rect">
            <a:avLst/>
          </a:prstGeom>
          <a:blipFill rotWithShape="1">
            <a:blip r:embed="rId20">
              <a:alphaModFix/>
            </a:blip>
            <a:stretch>
              <a:fillRect l="-311" r="-93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grpSp>
        <p:nvGrpSpPr>
          <p:cNvPr id="598" name="Google Shape;598;p24"/>
          <p:cNvGrpSpPr/>
          <p:nvPr/>
        </p:nvGrpSpPr>
        <p:grpSpPr>
          <a:xfrm>
            <a:off x="6782844" y="655219"/>
            <a:ext cx="2028769" cy="1532601"/>
            <a:chOff x="4553843" y="870414"/>
            <a:chExt cx="2028769" cy="1532601"/>
          </a:xfrm>
        </p:grpSpPr>
        <p:grpSp>
          <p:nvGrpSpPr>
            <p:cNvPr id="599" name="Google Shape;599;p24"/>
            <p:cNvGrpSpPr/>
            <p:nvPr/>
          </p:nvGrpSpPr>
          <p:grpSpPr>
            <a:xfrm>
              <a:off x="4837536" y="1066498"/>
              <a:ext cx="1203850" cy="1107927"/>
              <a:chOff x="1322262" y="839285"/>
              <a:chExt cx="1203850" cy="1107927"/>
            </a:xfrm>
          </p:grpSpPr>
          <p:cxnSp>
            <p:nvCxnSpPr>
              <p:cNvPr id="600" name="Google Shape;600;p24"/>
              <p:cNvCxnSpPr/>
              <p:nvPr/>
            </p:nvCxnSpPr>
            <p:spPr>
              <a:xfrm>
                <a:off x="1763016" y="1545928"/>
                <a:ext cx="763096" cy="0"/>
              </a:xfrm>
              <a:prstGeom prst="straightConnector1">
                <a:avLst/>
              </a:prstGeom>
              <a:noFill/>
              <a:ln w="9525" cap="flat" cmpd="sng">
                <a:solidFill>
                  <a:srgbClr val="EE6800"/>
                </a:solidFill>
                <a:prstDash val="solid"/>
                <a:round/>
                <a:headEnd type="none" w="sm" len="sm"/>
                <a:tailEnd type="triangle" w="med" len="med"/>
              </a:ln>
            </p:spPr>
          </p:cxnSp>
          <p:cxnSp>
            <p:nvCxnSpPr>
              <p:cNvPr id="601" name="Google Shape;601;p24"/>
              <p:cNvCxnSpPr/>
              <p:nvPr/>
            </p:nvCxnSpPr>
            <p:spPr>
              <a:xfrm rot="10800000">
                <a:off x="1763016" y="839285"/>
                <a:ext cx="0" cy="706643"/>
              </a:xfrm>
              <a:prstGeom prst="straightConnector1">
                <a:avLst/>
              </a:prstGeom>
              <a:noFill/>
              <a:ln w="9525" cap="flat" cmpd="sng">
                <a:solidFill>
                  <a:srgbClr val="EE6800"/>
                </a:solidFill>
                <a:prstDash val="solid"/>
                <a:round/>
                <a:headEnd type="none" w="sm" len="sm"/>
                <a:tailEnd type="triangle" w="med" len="med"/>
              </a:ln>
            </p:spPr>
          </p:cxnSp>
          <p:cxnSp>
            <p:nvCxnSpPr>
              <p:cNvPr id="602" name="Google Shape;602;p24"/>
              <p:cNvCxnSpPr/>
              <p:nvPr/>
            </p:nvCxnSpPr>
            <p:spPr>
              <a:xfrm flipH="1">
                <a:off x="1322262" y="1545928"/>
                <a:ext cx="440754" cy="401284"/>
              </a:xfrm>
              <a:prstGeom prst="straightConnector1">
                <a:avLst/>
              </a:prstGeom>
              <a:noFill/>
              <a:ln w="9525" cap="flat" cmpd="sng">
                <a:solidFill>
                  <a:srgbClr val="EE6800"/>
                </a:solidFill>
                <a:prstDash val="solid"/>
                <a:round/>
                <a:headEnd type="none" w="sm" len="sm"/>
                <a:tailEnd type="triangle" w="med" len="med"/>
              </a:ln>
            </p:spPr>
          </p:cxnSp>
        </p:grpSp>
        <p:grpSp>
          <p:nvGrpSpPr>
            <p:cNvPr id="603" name="Google Shape;603;p24"/>
            <p:cNvGrpSpPr/>
            <p:nvPr/>
          </p:nvGrpSpPr>
          <p:grpSpPr>
            <a:xfrm>
              <a:off x="5011689" y="1240496"/>
              <a:ext cx="995888" cy="543076"/>
              <a:chOff x="2726579" y="1033774"/>
              <a:chExt cx="995888" cy="543076"/>
            </a:xfrm>
          </p:grpSpPr>
          <p:cxnSp>
            <p:nvCxnSpPr>
              <p:cNvPr id="604" name="Google Shape;604;p24"/>
              <p:cNvCxnSpPr>
                <a:cxnSpLocks/>
              </p:cNvCxnSpPr>
              <p:nvPr/>
            </p:nvCxnSpPr>
            <p:spPr>
              <a:xfrm flipH="1" flipV="1">
                <a:off x="2726579" y="1033774"/>
                <a:ext cx="266602" cy="532293"/>
              </a:xfrm>
              <a:prstGeom prst="straightConnector1">
                <a:avLst/>
              </a:prstGeom>
              <a:noFill/>
              <a:ln w="9525" cap="flat" cmpd="sng">
                <a:solidFill>
                  <a:srgbClr val="0070C0"/>
                </a:solidFill>
                <a:prstDash val="solid"/>
                <a:round/>
                <a:headEnd type="none" w="sm" len="sm"/>
                <a:tailEnd type="triangle" w="med" len="med"/>
              </a:ln>
            </p:spPr>
          </p:cxnSp>
          <p:cxnSp>
            <p:nvCxnSpPr>
              <p:cNvPr id="605" name="Google Shape;605;p24"/>
              <p:cNvCxnSpPr/>
              <p:nvPr/>
            </p:nvCxnSpPr>
            <p:spPr>
              <a:xfrm rot="10800000" flipH="1">
                <a:off x="3000700" y="1238510"/>
                <a:ext cx="721767" cy="338340"/>
              </a:xfrm>
              <a:prstGeom prst="straightConnector1">
                <a:avLst/>
              </a:prstGeom>
              <a:noFill/>
              <a:ln w="9525" cap="flat" cmpd="sng">
                <a:solidFill>
                  <a:srgbClr val="0070C0"/>
                </a:solidFill>
                <a:prstDash val="solid"/>
                <a:round/>
                <a:headEnd type="none" w="sm" len="sm"/>
                <a:tailEnd type="triangle" w="med" len="med"/>
              </a:ln>
            </p:spPr>
          </p:cxnSp>
        </p:grpSp>
        <p:sp>
          <p:nvSpPr>
            <p:cNvPr id="606" name="Google Shape;606;p24"/>
            <p:cNvSpPr txBox="1"/>
            <p:nvPr/>
          </p:nvSpPr>
          <p:spPr>
            <a:xfrm>
              <a:off x="6008720" y="1650800"/>
              <a:ext cx="573892" cy="307777"/>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607" name="Google Shape;607;p24"/>
            <p:cNvSpPr txBox="1"/>
            <p:nvPr/>
          </p:nvSpPr>
          <p:spPr>
            <a:xfrm>
              <a:off x="4992736" y="870414"/>
              <a:ext cx="256558"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608" name="Google Shape;608;p24"/>
            <p:cNvSpPr txBox="1"/>
            <p:nvPr/>
          </p:nvSpPr>
          <p:spPr>
            <a:xfrm>
              <a:off x="4553843" y="2095238"/>
              <a:ext cx="587915" cy="307777"/>
            </a:xfrm>
            <a:prstGeom prst="rect">
              <a:avLst/>
            </a:prstGeom>
            <a:blipFill rotWithShape="1">
              <a:blip r:embed="rId7">
                <a:alphaModFix/>
              </a:blip>
              <a:stretch>
                <a:fillRect b="-153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609" name="Google Shape;609;p24"/>
            <p:cNvSpPr txBox="1"/>
            <p:nvPr/>
          </p:nvSpPr>
          <p:spPr>
            <a:xfrm>
              <a:off x="5956431" y="1218260"/>
              <a:ext cx="256558" cy="307777"/>
            </a:xfrm>
            <a:prstGeom prst="rect">
              <a:avLst/>
            </a:prstGeom>
            <a:blipFill rotWithShape="1">
              <a:blip r:embed="rId8">
                <a:alphaModFix/>
              </a:blip>
              <a:stretch>
                <a:fillRect r="-14285" b="-384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610" name="Google Shape;610;p24"/>
          <p:cNvSpPr txBox="1"/>
          <p:nvPr/>
        </p:nvSpPr>
        <p:spPr>
          <a:xfrm>
            <a:off x="6917321" y="725535"/>
            <a:ext cx="256558" cy="307777"/>
          </a:xfrm>
          <a:prstGeom prst="rect">
            <a:avLst/>
          </a:prstGeom>
          <a:blipFill rotWithShape="1">
            <a:blip r:embed="rId21">
              <a:alphaModFix/>
            </a:blip>
            <a:stretch>
              <a:fillRect r="-47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611" name="Google Shape;611;p24"/>
          <p:cNvSpPr/>
          <p:nvPr/>
        </p:nvSpPr>
        <p:spPr>
          <a:xfrm rot="-7425683">
            <a:off x="8007329" y="1244895"/>
            <a:ext cx="360000" cy="360000"/>
          </a:xfrm>
          <a:prstGeom prst="arc">
            <a:avLst>
              <a:gd name="adj1" fmla="val 17204367"/>
              <a:gd name="adj2" fmla="val 20309826"/>
            </a:avLst>
          </a:prstGeom>
          <a:noFill/>
          <a:ln w="9525" cap="flat" cmpd="sng">
            <a:solidFill>
              <a:srgbClr val="00B05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12" name="Google Shape;612;p24"/>
          <p:cNvSpPr txBox="1"/>
          <p:nvPr/>
        </p:nvSpPr>
        <p:spPr>
          <a:xfrm>
            <a:off x="7980367" y="1222012"/>
            <a:ext cx="256558" cy="258404"/>
          </a:xfrm>
          <a:prstGeom prst="rect">
            <a:avLst/>
          </a:prstGeom>
          <a:blipFill rotWithShape="1">
            <a:blip r:embed="rId2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613" name="Google Shape;613;p24"/>
          <p:cNvSpPr txBox="1"/>
          <p:nvPr/>
        </p:nvSpPr>
        <p:spPr>
          <a:xfrm>
            <a:off x="6794351" y="1087313"/>
            <a:ext cx="292370" cy="276999"/>
          </a:xfrm>
          <a:prstGeom prst="rect">
            <a:avLst/>
          </a:prstGeom>
          <a:blipFill rotWithShape="1">
            <a:blip r:embed="rId2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614" name="Google Shape;614;p24"/>
          <p:cNvCxnSpPr/>
          <p:nvPr/>
        </p:nvCxnSpPr>
        <p:spPr>
          <a:xfrm flipH="1">
            <a:off x="7383160" y="1548310"/>
            <a:ext cx="129520" cy="560278"/>
          </a:xfrm>
          <a:prstGeom prst="straightConnector1">
            <a:avLst/>
          </a:prstGeom>
          <a:noFill/>
          <a:ln w="9525" cap="flat" cmpd="sng">
            <a:solidFill>
              <a:srgbClr val="00B050"/>
            </a:solidFill>
            <a:prstDash val="solid"/>
            <a:round/>
            <a:headEnd type="none" w="sm" len="sm"/>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25"/>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Outlines</a:t>
            </a:r>
            <a:endParaRPr/>
          </a:p>
        </p:txBody>
      </p:sp>
      <p:sp>
        <p:nvSpPr>
          <p:cNvPr id="620" name="Google Shape;62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29</a:t>
            </a:fld>
            <a:endParaRPr/>
          </a:p>
        </p:txBody>
      </p:sp>
      <p:sp>
        <p:nvSpPr>
          <p:cNvPr id="621" name="Google Shape;621;p25"/>
          <p:cNvSpPr txBox="1"/>
          <p:nvPr/>
        </p:nvSpPr>
        <p:spPr>
          <a:xfrm>
            <a:off x="228125" y="824359"/>
            <a:ext cx="3785075" cy="23509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Coordinate Systems</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Rotation matrix</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chemeClr val="accent1"/>
                </a:solidFill>
                <a:latin typeface="PT Sans Narrow"/>
                <a:ea typeface="PT Sans Narrow"/>
                <a:cs typeface="PT Sans Narrow"/>
                <a:sym typeface="PT Sans Narrow"/>
              </a:rPr>
              <a:t>Euler angle</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Transformation </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Quaternion </a:t>
            </a:r>
            <a:endParaRPr sz="2000" b="1" i="0" u="none" strike="noStrike" cap="none">
              <a:solidFill>
                <a:srgbClr val="FFC392"/>
              </a:solidFill>
              <a:latin typeface="PT Sans Narrow"/>
              <a:ea typeface="PT Sans Narrow"/>
              <a:cs typeface="PT Sans Narrow"/>
              <a:sym typeface="PT Sans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3"/>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Outlines</a:t>
            </a:r>
            <a:endParaRPr/>
          </a:p>
        </p:txBody>
      </p:sp>
      <p:sp>
        <p:nvSpPr>
          <p:cNvPr id="77" name="Google Shape;7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
        <p:nvSpPr>
          <p:cNvPr id="78" name="Google Shape;78;p3"/>
          <p:cNvSpPr txBox="1"/>
          <p:nvPr/>
        </p:nvSpPr>
        <p:spPr>
          <a:xfrm>
            <a:off x="228125" y="824359"/>
            <a:ext cx="3785075" cy="23509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dirty="0">
                <a:solidFill>
                  <a:schemeClr val="accent1"/>
                </a:solidFill>
                <a:latin typeface="PT Sans Narrow"/>
                <a:ea typeface="PT Sans Narrow"/>
                <a:cs typeface="PT Sans Narrow"/>
                <a:sym typeface="PT Sans Narrow"/>
              </a:rPr>
              <a:t>Coordinate Systems</a:t>
            </a:r>
            <a:endParaRPr dirty="0"/>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dirty="0">
                <a:solidFill>
                  <a:srgbClr val="FFC392"/>
                </a:solidFill>
                <a:latin typeface="PT Sans Narrow"/>
                <a:ea typeface="PT Sans Narrow"/>
                <a:cs typeface="PT Sans Narrow"/>
                <a:sym typeface="PT Sans Narrow"/>
              </a:rPr>
              <a:t>Rotation matrix</a:t>
            </a:r>
            <a:endParaRPr dirty="0"/>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dirty="0">
                <a:solidFill>
                  <a:srgbClr val="FFC392"/>
                </a:solidFill>
                <a:latin typeface="PT Sans Narrow"/>
                <a:ea typeface="PT Sans Narrow"/>
                <a:cs typeface="PT Sans Narrow"/>
                <a:sym typeface="PT Sans Narrow"/>
              </a:rPr>
              <a:t>Euler angles</a:t>
            </a:r>
            <a:endParaRPr dirty="0"/>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dirty="0">
                <a:solidFill>
                  <a:srgbClr val="FFC392"/>
                </a:solidFill>
                <a:latin typeface="PT Sans Narrow"/>
                <a:ea typeface="PT Sans Narrow"/>
                <a:cs typeface="PT Sans Narrow"/>
                <a:sym typeface="PT Sans Narrow"/>
              </a:rPr>
              <a:t>Transformation </a:t>
            </a:r>
            <a:endParaRPr dirty="0"/>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dirty="0">
                <a:solidFill>
                  <a:srgbClr val="FFC392"/>
                </a:solidFill>
                <a:latin typeface="PT Sans Narrow"/>
                <a:ea typeface="PT Sans Narrow"/>
                <a:cs typeface="PT Sans Narrow"/>
                <a:sym typeface="PT Sans Narrow"/>
              </a:rPr>
              <a:t>Quaternion </a:t>
            </a:r>
            <a:endParaRPr sz="2000" b="1" i="0" u="none" strike="noStrike" cap="none" dirty="0">
              <a:solidFill>
                <a:srgbClr val="FFC392"/>
              </a:solidFill>
              <a:latin typeface="PT Sans Narrow"/>
              <a:ea typeface="PT Sans Narrow"/>
              <a:cs typeface="PT Sans Narrow"/>
              <a:sym typeface="PT Sans Narro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26"/>
          <p:cNvSpPr txBox="1">
            <a:spLocks noGrp="1"/>
          </p:cNvSpPr>
          <p:nvPr>
            <p:ph type="title"/>
          </p:nvPr>
        </p:nvSpPr>
        <p:spPr>
          <a:xfrm>
            <a:off x="311700" y="2004110"/>
            <a:ext cx="8520600" cy="70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a:t>Euler Angle</a:t>
            </a:r>
            <a:endParaRPr/>
          </a:p>
        </p:txBody>
      </p:sp>
      <p:sp>
        <p:nvSpPr>
          <p:cNvPr id="627" name="Google Shape;62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27"/>
          <p:cNvSpPr txBox="1">
            <a:spLocks noGrp="1"/>
          </p:cNvSpPr>
          <p:nvPr>
            <p:ph type="title"/>
          </p:nvPr>
        </p:nvSpPr>
        <p:spPr>
          <a:xfrm>
            <a:off x="241849" y="-6227"/>
            <a:ext cx="5596763" cy="52322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Euler Angles – Body-Fixed Rotation</a:t>
            </a:r>
            <a:endParaRPr sz="2800"/>
          </a:p>
        </p:txBody>
      </p:sp>
      <p:sp>
        <p:nvSpPr>
          <p:cNvPr id="633" name="Google Shape;63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31</a:t>
            </a:fld>
            <a:endParaRPr/>
          </a:p>
        </p:txBody>
      </p:sp>
      <p:sp>
        <p:nvSpPr>
          <p:cNvPr id="634" name="Google Shape;634;p27"/>
          <p:cNvSpPr txBox="1"/>
          <p:nvPr/>
        </p:nvSpPr>
        <p:spPr>
          <a:xfrm>
            <a:off x="348651" y="531508"/>
            <a:ext cx="693349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Question: Is the mapping between a matrix and a sequence of 3 rotation 1-by-1?</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And: No! </a:t>
            </a:r>
            <a:endParaRPr sz="1400" b="0" i="0" u="none" strike="noStrike" cap="none" dirty="0">
              <a:solidFill>
                <a:srgbClr val="000000"/>
              </a:solidFill>
              <a:latin typeface="Arial"/>
              <a:ea typeface="Arial"/>
              <a:cs typeface="Arial"/>
              <a:sym typeface="Arial"/>
            </a:endParaRPr>
          </a:p>
        </p:txBody>
      </p:sp>
      <p:sp>
        <p:nvSpPr>
          <p:cNvPr id="635" name="Google Shape;635;p27"/>
          <p:cNvSpPr txBox="1"/>
          <p:nvPr/>
        </p:nvSpPr>
        <p:spPr>
          <a:xfrm>
            <a:off x="348651" y="1104053"/>
            <a:ext cx="6445002"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There are six possibilities of choosing the rotation axes for proper Euler angles. In all of them, the first and third rotation axes are the same. The six possible sequences are:</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X-Y-X</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X-Z-X</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Y-X-Y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Y-Z-Y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Z-X-Z</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Z-Y-Z</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7" name="Google Shape;637;p27"/>
          <p:cNvSpPr/>
          <p:nvPr/>
        </p:nvSpPr>
        <p:spPr>
          <a:xfrm>
            <a:off x="697653" y="2851573"/>
            <a:ext cx="629920" cy="25738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8" name="Google Shape;638;p27"/>
          <p:cNvSpPr/>
          <p:nvPr/>
        </p:nvSpPr>
        <p:spPr>
          <a:xfrm>
            <a:off x="1334347" y="2973493"/>
            <a:ext cx="1151466" cy="399627"/>
          </a:xfrm>
          <a:custGeom>
            <a:avLst/>
            <a:gdLst/>
            <a:ahLst/>
            <a:cxnLst/>
            <a:rect l="l" t="t" r="r" b="b"/>
            <a:pathLst>
              <a:path w="1151466" h="399627" extrusionOk="0">
                <a:moveTo>
                  <a:pt x="0" y="0"/>
                </a:moveTo>
                <a:cubicBezTo>
                  <a:pt x="368582" y="6209"/>
                  <a:pt x="737165" y="12418"/>
                  <a:pt x="833120" y="67734"/>
                </a:cubicBezTo>
                <a:cubicBezTo>
                  <a:pt x="929076" y="123050"/>
                  <a:pt x="522675" y="276579"/>
                  <a:pt x="575733" y="331894"/>
                </a:cubicBezTo>
                <a:cubicBezTo>
                  <a:pt x="628791" y="387209"/>
                  <a:pt x="890128" y="393418"/>
                  <a:pt x="1151466" y="399627"/>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9" name="群組 8">
            <a:extLst>
              <a:ext uri="{FF2B5EF4-FFF2-40B4-BE49-F238E27FC236}">
                <a16:creationId xmlns:a16="http://schemas.microsoft.com/office/drawing/2014/main" id="{7532ED18-1959-42E7-9236-0500594CE2EF}"/>
              </a:ext>
            </a:extLst>
          </p:cNvPr>
          <p:cNvGrpSpPr/>
          <p:nvPr/>
        </p:nvGrpSpPr>
        <p:grpSpPr>
          <a:xfrm>
            <a:off x="1910080" y="2376892"/>
            <a:ext cx="7009957" cy="2159660"/>
            <a:chOff x="377023" y="2376892"/>
            <a:chExt cx="7009957" cy="2159660"/>
          </a:xfrm>
        </p:grpSpPr>
        <p:grpSp>
          <p:nvGrpSpPr>
            <p:cNvPr id="10" name="群組 9">
              <a:extLst>
                <a:ext uri="{FF2B5EF4-FFF2-40B4-BE49-F238E27FC236}">
                  <a16:creationId xmlns:a16="http://schemas.microsoft.com/office/drawing/2014/main" id="{7865CF41-9353-4BFF-B45E-676134725744}"/>
                </a:ext>
              </a:extLst>
            </p:cNvPr>
            <p:cNvGrpSpPr/>
            <p:nvPr/>
          </p:nvGrpSpPr>
          <p:grpSpPr>
            <a:xfrm>
              <a:off x="377023" y="2441033"/>
              <a:ext cx="2029709" cy="2090401"/>
              <a:chOff x="2917374" y="2143490"/>
              <a:chExt cx="2029709" cy="2090401"/>
            </a:xfrm>
          </p:grpSpPr>
          <p:cxnSp>
            <p:nvCxnSpPr>
              <p:cNvPr id="43" name="直線單箭頭接點 42">
                <a:extLst>
                  <a:ext uri="{FF2B5EF4-FFF2-40B4-BE49-F238E27FC236}">
                    <a16:creationId xmlns:a16="http://schemas.microsoft.com/office/drawing/2014/main" id="{F9E3B69C-A742-4ED4-AC1F-C69980411264}"/>
                  </a:ext>
                </a:extLst>
              </p:cNvPr>
              <p:cNvCxnSpPr>
                <a:cxnSpLocks/>
              </p:cNvCxnSpPr>
              <p:nvPr/>
            </p:nvCxnSpPr>
            <p:spPr>
              <a:xfrm flipV="1">
                <a:off x="3788229" y="2365829"/>
                <a:ext cx="0" cy="1016341"/>
              </a:xfrm>
              <a:prstGeom prst="straightConnector1">
                <a:avLst/>
              </a:prstGeom>
              <a:ln w="12700"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直線單箭頭接點 43">
                <a:extLst>
                  <a:ext uri="{FF2B5EF4-FFF2-40B4-BE49-F238E27FC236}">
                    <a16:creationId xmlns:a16="http://schemas.microsoft.com/office/drawing/2014/main" id="{A529DBAE-D30C-4261-8935-BC6F27E72C77}"/>
                  </a:ext>
                </a:extLst>
              </p:cNvPr>
              <p:cNvCxnSpPr>
                <a:cxnSpLocks/>
              </p:cNvCxnSpPr>
              <p:nvPr/>
            </p:nvCxnSpPr>
            <p:spPr>
              <a:xfrm>
                <a:off x="3788229" y="3382168"/>
                <a:ext cx="783771" cy="267372"/>
              </a:xfrm>
              <a:prstGeom prst="straightConnector1">
                <a:avLst/>
              </a:prstGeom>
              <a:ln w="12700"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直線單箭頭接點 44">
                <a:extLst>
                  <a:ext uri="{FF2B5EF4-FFF2-40B4-BE49-F238E27FC236}">
                    <a16:creationId xmlns:a16="http://schemas.microsoft.com/office/drawing/2014/main" id="{D47EC18E-44BE-42E9-B968-31D841BF16C8}"/>
                  </a:ext>
                </a:extLst>
              </p:cNvPr>
              <p:cNvCxnSpPr>
                <a:cxnSpLocks/>
              </p:cNvCxnSpPr>
              <p:nvPr/>
            </p:nvCxnSpPr>
            <p:spPr>
              <a:xfrm flipH="1">
                <a:off x="3222171" y="3382168"/>
                <a:ext cx="566059" cy="471375"/>
              </a:xfrm>
              <a:prstGeom prst="straightConnector1">
                <a:avLst/>
              </a:prstGeom>
              <a:ln w="12700"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直線單箭頭接點 45">
                <a:extLst>
                  <a:ext uri="{FF2B5EF4-FFF2-40B4-BE49-F238E27FC236}">
                    <a16:creationId xmlns:a16="http://schemas.microsoft.com/office/drawing/2014/main" id="{A905DD42-D355-4B49-A1E1-FCCFDDB014B1}"/>
                  </a:ext>
                </a:extLst>
              </p:cNvPr>
              <p:cNvCxnSpPr>
                <a:cxnSpLocks/>
              </p:cNvCxnSpPr>
              <p:nvPr/>
            </p:nvCxnSpPr>
            <p:spPr>
              <a:xfrm flipV="1">
                <a:off x="3788229" y="2571750"/>
                <a:ext cx="0" cy="810419"/>
              </a:xfrm>
              <a:prstGeom prst="straightConnector1">
                <a:avLst/>
              </a:prstGeom>
              <a:ln w="12700">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47" name="直線單箭頭接點 46">
                <a:extLst>
                  <a:ext uri="{FF2B5EF4-FFF2-40B4-BE49-F238E27FC236}">
                    <a16:creationId xmlns:a16="http://schemas.microsoft.com/office/drawing/2014/main" id="{33E06109-9CCB-40A8-A152-C1B342B72531}"/>
                  </a:ext>
                </a:extLst>
              </p:cNvPr>
              <p:cNvCxnSpPr>
                <a:cxnSpLocks/>
              </p:cNvCxnSpPr>
              <p:nvPr/>
            </p:nvCxnSpPr>
            <p:spPr>
              <a:xfrm flipH="1">
                <a:off x="3635830" y="3382169"/>
                <a:ext cx="152399" cy="616517"/>
              </a:xfrm>
              <a:prstGeom prst="straightConnector1">
                <a:avLst/>
              </a:prstGeom>
              <a:ln w="12700">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48" name="直線單箭頭接點 47">
                <a:extLst>
                  <a:ext uri="{FF2B5EF4-FFF2-40B4-BE49-F238E27FC236}">
                    <a16:creationId xmlns:a16="http://schemas.microsoft.com/office/drawing/2014/main" id="{4FA3EEDB-64E2-450C-865D-7AFDF4F1DB72}"/>
                  </a:ext>
                </a:extLst>
              </p:cNvPr>
              <p:cNvCxnSpPr>
                <a:cxnSpLocks/>
              </p:cNvCxnSpPr>
              <p:nvPr/>
            </p:nvCxnSpPr>
            <p:spPr>
              <a:xfrm flipV="1">
                <a:off x="3788229" y="3323771"/>
                <a:ext cx="815109" cy="58398"/>
              </a:xfrm>
              <a:prstGeom prst="straightConnector1">
                <a:avLst/>
              </a:prstGeom>
              <a:ln w="12700">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9" name="箭號: 弧形右彎 48">
                <a:extLst>
                  <a:ext uri="{FF2B5EF4-FFF2-40B4-BE49-F238E27FC236}">
                    <a16:creationId xmlns:a16="http://schemas.microsoft.com/office/drawing/2014/main" id="{260FC3E8-A139-4B35-A3D3-90001C565E95}"/>
                  </a:ext>
                </a:extLst>
              </p:cNvPr>
              <p:cNvSpPr/>
              <p:nvPr/>
            </p:nvSpPr>
            <p:spPr>
              <a:xfrm>
                <a:off x="3683732" y="2143490"/>
                <a:ext cx="232214" cy="246743"/>
              </a:xfrm>
              <a:prstGeom prst="curvedRightArrow">
                <a:avLst>
                  <a:gd name="adj1" fmla="val 12297"/>
                  <a:gd name="adj2" fmla="val 50000"/>
                  <a:gd name="adj3" fmla="val 25000"/>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D32A2D1D-599F-4106-8DD4-4AFD90B11ED9}"/>
                      </a:ext>
                    </a:extLst>
                  </p:cNvPr>
                  <p:cNvSpPr txBox="1"/>
                  <p:nvPr/>
                </p:nvSpPr>
                <p:spPr>
                  <a:xfrm>
                    <a:off x="2917374" y="3772226"/>
                    <a:ext cx="42825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𝐴</m:t>
                              </m:r>
                            </m:sub>
                          </m:sSub>
                        </m:oMath>
                      </m:oMathPara>
                    </a14:m>
                    <a:endParaRPr lang="zh-TW" altLang="en-US" dirty="0"/>
                  </a:p>
                </p:txBody>
              </p:sp>
            </mc:Choice>
            <mc:Fallback xmlns="">
              <p:sp>
                <p:nvSpPr>
                  <p:cNvPr id="50" name="文字方塊 49">
                    <a:extLst>
                      <a:ext uri="{FF2B5EF4-FFF2-40B4-BE49-F238E27FC236}">
                        <a16:creationId xmlns:a16="http://schemas.microsoft.com/office/drawing/2014/main" id="{D32A2D1D-599F-4106-8DD4-4AFD90B11ED9}"/>
                      </a:ext>
                    </a:extLst>
                  </p:cNvPr>
                  <p:cNvSpPr txBox="1">
                    <a:spLocks noRot="1" noChangeAspect="1" noMove="1" noResize="1" noEditPoints="1" noAdjustHandles="1" noChangeArrowheads="1" noChangeShapeType="1" noTextEdit="1"/>
                  </p:cNvSpPr>
                  <p:nvPr/>
                </p:nvSpPr>
                <p:spPr>
                  <a:xfrm>
                    <a:off x="2917374" y="3772226"/>
                    <a:ext cx="428259" cy="30777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BCB0ED51-CBCE-4A88-B65E-9B3D5E579F21}"/>
                      </a:ext>
                    </a:extLst>
                  </p:cNvPr>
                  <p:cNvSpPr txBox="1"/>
                  <p:nvPr/>
                </p:nvSpPr>
                <p:spPr>
                  <a:xfrm>
                    <a:off x="4470402" y="3545766"/>
                    <a:ext cx="39869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𝐴</m:t>
                              </m:r>
                            </m:sub>
                          </m:sSub>
                        </m:oMath>
                      </m:oMathPara>
                    </a14:m>
                    <a:endParaRPr lang="zh-TW" altLang="en-US" dirty="0"/>
                  </a:p>
                </p:txBody>
              </p:sp>
            </mc:Choice>
            <mc:Fallback xmlns="">
              <p:sp>
                <p:nvSpPr>
                  <p:cNvPr id="51" name="文字方塊 50">
                    <a:extLst>
                      <a:ext uri="{FF2B5EF4-FFF2-40B4-BE49-F238E27FC236}">
                        <a16:creationId xmlns:a16="http://schemas.microsoft.com/office/drawing/2014/main" id="{BCB0ED51-CBCE-4A88-B65E-9B3D5E579F21}"/>
                      </a:ext>
                    </a:extLst>
                  </p:cNvPr>
                  <p:cNvSpPr txBox="1">
                    <a:spLocks noRot="1" noChangeAspect="1" noMove="1" noResize="1" noEditPoints="1" noAdjustHandles="1" noChangeArrowheads="1" noChangeShapeType="1" noTextEdit="1"/>
                  </p:cNvSpPr>
                  <p:nvPr/>
                </p:nvSpPr>
                <p:spPr>
                  <a:xfrm>
                    <a:off x="4470402" y="3545766"/>
                    <a:ext cx="398699" cy="30777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827A7E9A-D16B-46A6-B33C-A62F74A1071C}"/>
                      </a:ext>
                    </a:extLst>
                  </p:cNvPr>
                  <p:cNvSpPr txBox="1"/>
                  <p:nvPr/>
                </p:nvSpPr>
                <p:spPr>
                  <a:xfrm>
                    <a:off x="3767524" y="2500609"/>
                    <a:ext cx="4212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𝐴</m:t>
                              </m:r>
                            </m:sub>
                          </m:sSub>
                        </m:oMath>
                      </m:oMathPara>
                    </a14:m>
                    <a:endParaRPr lang="zh-TW" altLang="en-US" dirty="0"/>
                  </a:p>
                </p:txBody>
              </p:sp>
            </mc:Choice>
            <mc:Fallback xmlns="">
              <p:sp>
                <p:nvSpPr>
                  <p:cNvPr id="52" name="文字方塊 51">
                    <a:extLst>
                      <a:ext uri="{FF2B5EF4-FFF2-40B4-BE49-F238E27FC236}">
                        <a16:creationId xmlns:a16="http://schemas.microsoft.com/office/drawing/2014/main" id="{827A7E9A-D16B-46A6-B33C-A62F74A1071C}"/>
                      </a:ext>
                    </a:extLst>
                  </p:cNvPr>
                  <p:cNvSpPr txBox="1">
                    <a:spLocks noRot="1" noChangeAspect="1" noMove="1" noResize="1" noEditPoints="1" noAdjustHandles="1" noChangeArrowheads="1" noChangeShapeType="1" noTextEdit="1"/>
                  </p:cNvSpPr>
                  <p:nvPr/>
                </p:nvSpPr>
                <p:spPr>
                  <a:xfrm>
                    <a:off x="3767524" y="2500609"/>
                    <a:ext cx="421269" cy="30777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A07B19AB-6F47-436D-BF49-C8DA2199409E}"/>
                      </a:ext>
                    </a:extLst>
                  </p:cNvPr>
                  <p:cNvSpPr txBox="1"/>
                  <p:nvPr/>
                </p:nvSpPr>
                <p:spPr>
                  <a:xfrm>
                    <a:off x="3359970" y="2297538"/>
                    <a:ext cx="4340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53" name="文字方塊 52">
                    <a:extLst>
                      <a:ext uri="{FF2B5EF4-FFF2-40B4-BE49-F238E27FC236}">
                        <a16:creationId xmlns:a16="http://schemas.microsoft.com/office/drawing/2014/main" id="{A07B19AB-6F47-436D-BF49-C8DA2199409E}"/>
                      </a:ext>
                    </a:extLst>
                  </p:cNvPr>
                  <p:cNvSpPr txBox="1">
                    <a:spLocks noRot="1" noChangeAspect="1" noMove="1" noResize="1" noEditPoints="1" noAdjustHandles="1" noChangeArrowheads="1" noChangeShapeType="1" noTextEdit="1"/>
                  </p:cNvSpPr>
                  <p:nvPr/>
                </p:nvSpPr>
                <p:spPr>
                  <a:xfrm>
                    <a:off x="3359970" y="2297538"/>
                    <a:ext cx="434030" cy="30777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09DA5288-E4FE-4D8F-8CD5-AF93D2455199}"/>
                      </a:ext>
                    </a:extLst>
                  </p:cNvPr>
                  <p:cNvSpPr txBox="1"/>
                  <p:nvPr/>
                </p:nvSpPr>
                <p:spPr>
                  <a:xfrm>
                    <a:off x="3421700" y="3926114"/>
                    <a:ext cx="4410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54" name="文字方塊 53">
                    <a:extLst>
                      <a:ext uri="{FF2B5EF4-FFF2-40B4-BE49-F238E27FC236}">
                        <a16:creationId xmlns:a16="http://schemas.microsoft.com/office/drawing/2014/main" id="{09DA5288-E4FE-4D8F-8CD5-AF93D2455199}"/>
                      </a:ext>
                    </a:extLst>
                  </p:cNvPr>
                  <p:cNvSpPr txBox="1">
                    <a:spLocks noRot="1" noChangeAspect="1" noMove="1" noResize="1" noEditPoints="1" noAdjustHandles="1" noChangeArrowheads="1" noChangeShapeType="1" noTextEdit="1"/>
                  </p:cNvSpPr>
                  <p:nvPr/>
                </p:nvSpPr>
                <p:spPr>
                  <a:xfrm>
                    <a:off x="3421700" y="3926114"/>
                    <a:ext cx="441018"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F23FA8FF-DEDB-415B-8254-5781A42FBAE6}"/>
                      </a:ext>
                    </a:extLst>
                  </p:cNvPr>
                  <p:cNvSpPr txBox="1"/>
                  <p:nvPr/>
                </p:nvSpPr>
                <p:spPr>
                  <a:xfrm>
                    <a:off x="4535625" y="3091079"/>
                    <a:ext cx="4114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55" name="文字方塊 54">
                    <a:extLst>
                      <a:ext uri="{FF2B5EF4-FFF2-40B4-BE49-F238E27FC236}">
                        <a16:creationId xmlns:a16="http://schemas.microsoft.com/office/drawing/2014/main" id="{F23FA8FF-DEDB-415B-8254-5781A42FBAE6}"/>
                      </a:ext>
                    </a:extLst>
                  </p:cNvPr>
                  <p:cNvSpPr txBox="1">
                    <a:spLocks noRot="1" noChangeAspect="1" noMove="1" noResize="1" noEditPoints="1" noAdjustHandles="1" noChangeArrowheads="1" noChangeShapeType="1" noTextEdit="1"/>
                  </p:cNvSpPr>
                  <p:nvPr/>
                </p:nvSpPr>
                <p:spPr>
                  <a:xfrm>
                    <a:off x="4535625" y="3091079"/>
                    <a:ext cx="411458" cy="307777"/>
                  </a:xfrm>
                  <a:prstGeom prst="rect">
                    <a:avLst/>
                  </a:prstGeom>
                  <a:blipFill>
                    <a:blip r:embed="rId8"/>
                    <a:stretch>
                      <a:fillRect/>
                    </a:stretch>
                  </a:blipFill>
                </p:spPr>
                <p:txBody>
                  <a:bodyPr/>
                  <a:lstStyle/>
                  <a:p>
                    <a:r>
                      <a:rPr lang="zh-TW" altLang="en-US">
                        <a:noFill/>
                      </a:rPr>
                      <a:t> </a:t>
                    </a:r>
                  </a:p>
                </p:txBody>
              </p:sp>
            </mc:Fallback>
          </mc:AlternateContent>
        </p:grpSp>
        <p:grpSp>
          <p:nvGrpSpPr>
            <p:cNvPr id="11" name="群組 10">
              <a:extLst>
                <a:ext uri="{FF2B5EF4-FFF2-40B4-BE49-F238E27FC236}">
                  <a16:creationId xmlns:a16="http://schemas.microsoft.com/office/drawing/2014/main" id="{DDD05102-640A-46DF-A31D-3D4848B1C5F3}"/>
                </a:ext>
              </a:extLst>
            </p:cNvPr>
            <p:cNvGrpSpPr/>
            <p:nvPr/>
          </p:nvGrpSpPr>
          <p:grpSpPr>
            <a:xfrm>
              <a:off x="3076145" y="2578798"/>
              <a:ext cx="1916537" cy="1927423"/>
              <a:chOff x="3428071" y="2673157"/>
              <a:chExt cx="1916537" cy="1927423"/>
            </a:xfrm>
          </p:grpSpPr>
          <p:cxnSp>
            <p:nvCxnSpPr>
              <p:cNvPr id="30" name="直線單箭頭接點 29">
                <a:extLst>
                  <a:ext uri="{FF2B5EF4-FFF2-40B4-BE49-F238E27FC236}">
                    <a16:creationId xmlns:a16="http://schemas.microsoft.com/office/drawing/2014/main" id="{51D01FFD-0C5D-44F1-B7CD-339743FB8204}"/>
                  </a:ext>
                </a:extLst>
              </p:cNvPr>
              <p:cNvCxnSpPr>
                <a:cxnSpLocks/>
              </p:cNvCxnSpPr>
              <p:nvPr/>
            </p:nvCxnSpPr>
            <p:spPr>
              <a:xfrm flipV="1">
                <a:off x="3947000" y="2869293"/>
                <a:ext cx="0" cy="810419"/>
              </a:xfrm>
              <a:prstGeom prst="straightConnector1">
                <a:avLst/>
              </a:prstGeom>
              <a:ln w="12700"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線單箭頭接點 30">
                <a:extLst>
                  <a:ext uri="{FF2B5EF4-FFF2-40B4-BE49-F238E27FC236}">
                    <a16:creationId xmlns:a16="http://schemas.microsoft.com/office/drawing/2014/main" id="{AF97871B-6A57-49E1-8CCC-44766B4C2AFB}"/>
                  </a:ext>
                </a:extLst>
              </p:cNvPr>
              <p:cNvCxnSpPr>
                <a:cxnSpLocks/>
              </p:cNvCxnSpPr>
              <p:nvPr/>
            </p:nvCxnSpPr>
            <p:spPr>
              <a:xfrm flipH="1">
                <a:off x="3794601" y="3679712"/>
                <a:ext cx="152399" cy="616517"/>
              </a:xfrm>
              <a:prstGeom prst="straightConnector1">
                <a:avLst/>
              </a:prstGeom>
              <a:ln w="12700"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線單箭頭接點 31">
                <a:extLst>
                  <a:ext uri="{FF2B5EF4-FFF2-40B4-BE49-F238E27FC236}">
                    <a16:creationId xmlns:a16="http://schemas.microsoft.com/office/drawing/2014/main" id="{E9EE460B-226B-464A-B399-DF2C885B164B}"/>
                  </a:ext>
                </a:extLst>
              </p:cNvPr>
              <p:cNvCxnSpPr>
                <a:cxnSpLocks/>
              </p:cNvCxnSpPr>
              <p:nvPr/>
            </p:nvCxnSpPr>
            <p:spPr>
              <a:xfrm flipV="1">
                <a:off x="3947000" y="3621314"/>
                <a:ext cx="1006454" cy="58398"/>
              </a:xfrm>
              <a:prstGeom prst="straightConnector1">
                <a:avLst/>
              </a:prstGeom>
              <a:ln w="12700"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箭號: 弧形右彎 32">
                <a:extLst>
                  <a:ext uri="{FF2B5EF4-FFF2-40B4-BE49-F238E27FC236}">
                    <a16:creationId xmlns:a16="http://schemas.microsoft.com/office/drawing/2014/main" id="{CD535B72-23A1-4D0E-8976-06172CB63DEC}"/>
                  </a:ext>
                </a:extLst>
              </p:cNvPr>
              <p:cNvSpPr/>
              <p:nvPr/>
            </p:nvSpPr>
            <p:spPr>
              <a:xfrm rot="5400000" flipV="1">
                <a:off x="5133553" y="3460766"/>
                <a:ext cx="232179" cy="189931"/>
              </a:xfrm>
              <a:prstGeom prst="curvedRightArrow">
                <a:avLst>
                  <a:gd name="adj1" fmla="val 12297"/>
                  <a:gd name="adj2" fmla="val 50000"/>
                  <a:gd name="adj3" fmla="val 25000"/>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D93FDF93-FAF1-4D0A-A38F-F9DE070D1589}"/>
                      </a:ext>
                    </a:extLst>
                  </p:cNvPr>
                  <p:cNvSpPr txBox="1"/>
                  <p:nvPr/>
                </p:nvSpPr>
                <p:spPr>
                  <a:xfrm>
                    <a:off x="3428071" y="4171764"/>
                    <a:ext cx="4410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34" name="文字方塊 33">
                    <a:extLst>
                      <a:ext uri="{FF2B5EF4-FFF2-40B4-BE49-F238E27FC236}">
                        <a16:creationId xmlns:a16="http://schemas.microsoft.com/office/drawing/2014/main" id="{D93FDF93-FAF1-4D0A-A38F-F9DE070D1589}"/>
                      </a:ext>
                    </a:extLst>
                  </p:cNvPr>
                  <p:cNvSpPr txBox="1">
                    <a:spLocks noRot="1" noChangeAspect="1" noMove="1" noResize="1" noEditPoints="1" noAdjustHandles="1" noChangeArrowheads="1" noChangeShapeType="1" noTextEdit="1"/>
                  </p:cNvSpPr>
                  <p:nvPr/>
                </p:nvSpPr>
                <p:spPr>
                  <a:xfrm>
                    <a:off x="3428071" y="4171764"/>
                    <a:ext cx="441018"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560085D-75A1-435B-86D2-D5E00DCAA717}"/>
                      </a:ext>
                    </a:extLst>
                  </p:cNvPr>
                  <p:cNvSpPr txBox="1"/>
                  <p:nvPr/>
                </p:nvSpPr>
                <p:spPr>
                  <a:xfrm>
                    <a:off x="4808971" y="3279524"/>
                    <a:ext cx="4114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35" name="文字方塊 34">
                    <a:extLst>
                      <a:ext uri="{FF2B5EF4-FFF2-40B4-BE49-F238E27FC236}">
                        <a16:creationId xmlns:a16="http://schemas.microsoft.com/office/drawing/2014/main" id="{8560085D-75A1-435B-86D2-D5E00DCAA717}"/>
                      </a:ext>
                    </a:extLst>
                  </p:cNvPr>
                  <p:cNvSpPr txBox="1">
                    <a:spLocks noRot="1" noChangeAspect="1" noMove="1" noResize="1" noEditPoints="1" noAdjustHandles="1" noChangeArrowheads="1" noChangeShapeType="1" noTextEdit="1"/>
                  </p:cNvSpPr>
                  <p:nvPr/>
                </p:nvSpPr>
                <p:spPr>
                  <a:xfrm>
                    <a:off x="4808971" y="3279524"/>
                    <a:ext cx="411458" cy="307777"/>
                  </a:xfrm>
                  <a:prstGeom prst="rect">
                    <a:avLst/>
                  </a:prstGeom>
                  <a:blipFill>
                    <a:blip r:embed="rId8"/>
                    <a:stretch>
                      <a:fillRect/>
                    </a:stretch>
                  </a:blipFill>
                </p:spPr>
                <p:txBody>
                  <a:bodyPr/>
                  <a:lstStyle/>
                  <a:p>
                    <a:r>
                      <a:rPr lang="zh-TW" altLang="en-US">
                        <a:noFill/>
                      </a:rPr>
                      <a:t> </a:t>
                    </a:r>
                  </a:p>
                </p:txBody>
              </p:sp>
            </mc:Fallback>
          </mc:AlternateContent>
          <p:cxnSp>
            <p:nvCxnSpPr>
              <p:cNvPr id="36" name="直線單箭頭接點 35">
                <a:extLst>
                  <a:ext uri="{FF2B5EF4-FFF2-40B4-BE49-F238E27FC236}">
                    <a16:creationId xmlns:a16="http://schemas.microsoft.com/office/drawing/2014/main" id="{363C9A8C-B1A6-4F8A-B706-8037CD0BE870}"/>
                  </a:ext>
                </a:extLst>
              </p:cNvPr>
              <p:cNvCxnSpPr>
                <a:cxnSpLocks/>
              </p:cNvCxnSpPr>
              <p:nvPr/>
            </p:nvCxnSpPr>
            <p:spPr>
              <a:xfrm flipV="1">
                <a:off x="3940009" y="3638001"/>
                <a:ext cx="815109" cy="58398"/>
              </a:xfrm>
              <a:prstGeom prst="straightConnector1">
                <a:avLst/>
              </a:prstGeom>
              <a:ln w="12700">
                <a:solidFill>
                  <a:srgbClr val="00B050"/>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37" name="直線單箭頭接點 36">
                <a:extLst>
                  <a:ext uri="{FF2B5EF4-FFF2-40B4-BE49-F238E27FC236}">
                    <a16:creationId xmlns:a16="http://schemas.microsoft.com/office/drawing/2014/main" id="{315BA060-6614-4165-9778-2E0C2EE62995}"/>
                  </a:ext>
                </a:extLst>
              </p:cNvPr>
              <p:cNvCxnSpPr>
                <a:cxnSpLocks/>
              </p:cNvCxnSpPr>
              <p:nvPr/>
            </p:nvCxnSpPr>
            <p:spPr>
              <a:xfrm>
                <a:off x="3947000" y="3679240"/>
                <a:ext cx="58428" cy="698305"/>
              </a:xfrm>
              <a:prstGeom prst="straightConnector1">
                <a:avLst/>
              </a:prstGeom>
              <a:ln w="12700">
                <a:solidFill>
                  <a:srgbClr val="00B050"/>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38" name="直線單箭頭接點 37">
                <a:extLst>
                  <a:ext uri="{FF2B5EF4-FFF2-40B4-BE49-F238E27FC236}">
                    <a16:creationId xmlns:a16="http://schemas.microsoft.com/office/drawing/2014/main" id="{A3B60827-D789-4F60-A9D8-F6D0FADAAC81}"/>
                  </a:ext>
                </a:extLst>
              </p:cNvPr>
              <p:cNvCxnSpPr>
                <a:cxnSpLocks/>
              </p:cNvCxnSpPr>
              <p:nvPr/>
            </p:nvCxnSpPr>
            <p:spPr>
              <a:xfrm flipV="1">
                <a:off x="3947000" y="3105929"/>
                <a:ext cx="189930" cy="573784"/>
              </a:xfrm>
              <a:prstGeom prst="straightConnector1">
                <a:avLst/>
              </a:prstGeom>
              <a:ln w="12700">
                <a:solidFill>
                  <a:srgbClr val="00B050"/>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E894C04D-3050-439C-985C-CFDEB1B70E41}"/>
                      </a:ext>
                    </a:extLst>
                  </p:cNvPr>
                  <p:cNvSpPr txBox="1"/>
                  <p:nvPr/>
                </p:nvSpPr>
                <p:spPr>
                  <a:xfrm>
                    <a:off x="3607935" y="2673157"/>
                    <a:ext cx="4340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39" name="文字方塊 38">
                    <a:extLst>
                      <a:ext uri="{FF2B5EF4-FFF2-40B4-BE49-F238E27FC236}">
                        <a16:creationId xmlns:a16="http://schemas.microsoft.com/office/drawing/2014/main" id="{E894C04D-3050-439C-985C-CFDEB1B70E41}"/>
                      </a:ext>
                    </a:extLst>
                  </p:cNvPr>
                  <p:cNvSpPr txBox="1">
                    <a:spLocks noRot="1" noChangeAspect="1" noMove="1" noResize="1" noEditPoints="1" noAdjustHandles="1" noChangeArrowheads="1" noChangeShapeType="1" noTextEdit="1"/>
                  </p:cNvSpPr>
                  <p:nvPr/>
                </p:nvSpPr>
                <p:spPr>
                  <a:xfrm>
                    <a:off x="3607935" y="2673157"/>
                    <a:ext cx="434030" cy="307777"/>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6AAA6455-D830-4FD1-BE99-E2894956BCBB}"/>
                      </a:ext>
                    </a:extLst>
                  </p:cNvPr>
                  <p:cNvSpPr txBox="1"/>
                  <p:nvPr/>
                </p:nvSpPr>
                <p:spPr>
                  <a:xfrm>
                    <a:off x="4779824" y="3629891"/>
                    <a:ext cx="40568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40" name="文字方塊 39">
                    <a:extLst>
                      <a:ext uri="{FF2B5EF4-FFF2-40B4-BE49-F238E27FC236}">
                        <a16:creationId xmlns:a16="http://schemas.microsoft.com/office/drawing/2014/main" id="{6AAA6455-D830-4FD1-BE99-E2894956BCBB}"/>
                      </a:ext>
                    </a:extLst>
                  </p:cNvPr>
                  <p:cNvSpPr txBox="1">
                    <a:spLocks noRot="1" noChangeAspect="1" noMove="1" noResize="1" noEditPoints="1" noAdjustHandles="1" noChangeArrowheads="1" noChangeShapeType="1" noTextEdit="1"/>
                  </p:cNvSpPr>
                  <p:nvPr/>
                </p:nvSpPr>
                <p:spPr>
                  <a:xfrm>
                    <a:off x="4779824" y="3629891"/>
                    <a:ext cx="405688" cy="30777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1D873059-C58F-4F70-A4A1-20F92BCE610B}"/>
                      </a:ext>
                    </a:extLst>
                  </p:cNvPr>
                  <p:cNvSpPr txBox="1"/>
                  <p:nvPr/>
                </p:nvSpPr>
                <p:spPr>
                  <a:xfrm>
                    <a:off x="3946999" y="4292803"/>
                    <a:ext cx="43524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41" name="文字方塊 40">
                    <a:extLst>
                      <a:ext uri="{FF2B5EF4-FFF2-40B4-BE49-F238E27FC236}">
                        <a16:creationId xmlns:a16="http://schemas.microsoft.com/office/drawing/2014/main" id="{1D873059-C58F-4F70-A4A1-20F92BCE610B}"/>
                      </a:ext>
                    </a:extLst>
                  </p:cNvPr>
                  <p:cNvSpPr txBox="1">
                    <a:spLocks noRot="1" noChangeAspect="1" noMove="1" noResize="1" noEditPoints="1" noAdjustHandles="1" noChangeArrowheads="1" noChangeShapeType="1" noTextEdit="1"/>
                  </p:cNvSpPr>
                  <p:nvPr/>
                </p:nvSpPr>
                <p:spPr>
                  <a:xfrm>
                    <a:off x="3946999" y="4292803"/>
                    <a:ext cx="435247" cy="30777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C17C83F7-0A93-407B-8C39-9D59FE8DCC4A}"/>
                      </a:ext>
                    </a:extLst>
                  </p:cNvPr>
                  <p:cNvSpPr txBox="1"/>
                  <p:nvPr/>
                </p:nvSpPr>
                <p:spPr>
                  <a:xfrm>
                    <a:off x="4089134" y="2839527"/>
                    <a:ext cx="4282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42" name="文字方塊 41">
                    <a:extLst>
                      <a:ext uri="{FF2B5EF4-FFF2-40B4-BE49-F238E27FC236}">
                        <a16:creationId xmlns:a16="http://schemas.microsoft.com/office/drawing/2014/main" id="{C17C83F7-0A93-407B-8C39-9D59FE8DCC4A}"/>
                      </a:ext>
                    </a:extLst>
                  </p:cNvPr>
                  <p:cNvSpPr txBox="1">
                    <a:spLocks noRot="1" noChangeAspect="1" noMove="1" noResize="1" noEditPoints="1" noAdjustHandles="1" noChangeArrowheads="1" noChangeShapeType="1" noTextEdit="1"/>
                  </p:cNvSpPr>
                  <p:nvPr/>
                </p:nvSpPr>
                <p:spPr>
                  <a:xfrm>
                    <a:off x="4089134" y="2839527"/>
                    <a:ext cx="428258" cy="307777"/>
                  </a:xfrm>
                  <a:prstGeom prst="rect">
                    <a:avLst/>
                  </a:prstGeom>
                  <a:blipFill>
                    <a:blip r:embed="rId12"/>
                    <a:stretch>
                      <a:fillRect/>
                    </a:stretch>
                  </a:blipFill>
                </p:spPr>
                <p:txBody>
                  <a:bodyPr/>
                  <a:lstStyle/>
                  <a:p>
                    <a:r>
                      <a:rPr lang="zh-TW" altLang="en-US">
                        <a:noFill/>
                      </a:rPr>
                      <a:t> </a:t>
                    </a:r>
                  </a:p>
                </p:txBody>
              </p:sp>
            </mc:Fallback>
          </mc:AlternateContent>
        </p:grpSp>
        <p:sp>
          <p:nvSpPr>
            <p:cNvPr id="12" name="箭號: 弧形右彎 11">
              <a:extLst>
                <a:ext uri="{FF2B5EF4-FFF2-40B4-BE49-F238E27FC236}">
                  <a16:creationId xmlns:a16="http://schemas.microsoft.com/office/drawing/2014/main" id="{8994C494-6BE6-4A7E-918B-FF9CD914AFE7}"/>
                </a:ext>
              </a:extLst>
            </p:cNvPr>
            <p:cNvSpPr/>
            <p:nvPr/>
          </p:nvSpPr>
          <p:spPr>
            <a:xfrm rot="12253095" flipH="1" flipV="1">
              <a:off x="6545418" y="2679621"/>
              <a:ext cx="292091" cy="200478"/>
            </a:xfrm>
            <a:prstGeom prst="curvedRightArrow">
              <a:avLst>
                <a:gd name="adj1" fmla="val 12297"/>
                <a:gd name="adj2" fmla="val 50000"/>
                <a:gd name="adj3" fmla="val 25000"/>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13" name="直線單箭頭接點 12">
              <a:extLst>
                <a:ext uri="{FF2B5EF4-FFF2-40B4-BE49-F238E27FC236}">
                  <a16:creationId xmlns:a16="http://schemas.microsoft.com/office/drawing/2014/main" id="{C687AB57-6050-45FD-9790-95321E5F3505}"/>
                </a:ext>
              </a:extLst>
            </p:cNvPr>
            <p:cNvCxnSpPr>
              <a:cxnSpLocks/>
            </p:cNvCxnSpPr>
            <p:nvPr/>
          </p:nvCxnSpPr>
          <p:spPr>
            <a:xfrm flipV="1">
              <a:off x="6341448" y="3573973"/>
              <a:ext cx="815109" cy="58398"/>
            </a:xfrm>
            <a:prstGeom prst="straightConnector1">
              <a:avLst/>
            </a:prstGeom>
            <a:ln w="1270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線單箭頭接點 13">
              <a:extLst>
                <a:ext uri="{FF2B5EF4-FFF2-40B4-BE49-F238E27FC236}">
                  <a16:creationId xmlns:a16="http://schemas.microsoft.com/office/drawing/2014/main" id="{15AC0548-3FB3-49F4-ABCA-96EB9EF80082}"/>
                </a:ext>
              </a:extLst>
            </p:cNvPr>
            <p:cNvCxnSpPr>
              <a:cxnSpLocks/>
            </p:cNvCxnSpPr>
            <p:nvPr/>
          </p:nvCxnSpPr>
          <p:spPr>
            <a:xfrm>
              <a:off x="6348439" y="3615212"/>
              <a:ext cx="58428" cy="698305"/>
            </a:xfrm>
            <a:prstGeom prst="straightConnector1">
              <a:avLst/>
            </a:prstGeom>
            <a:ln w="1270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線單箭頭接點 14">
              <a:extLst>
                <a:ext uri="{FF2B5EF4-FFF2-40B4-BE49-F238E27FC236}">
                  <a16:creationId xmlns:a16="http://schemas.microsoft.com/office/drawing/2014/main" id="{79505246-6747-4854-B835-BD6F7934AB9C}"/>
                </a:ext>
              </a:extLst>
            </p:cNvPr>
            <p:cNvCxnSpPr>
              <a:cxnSpLocks/>
            </p:cNvCxnSpPr>
            <p:nvPr/>
          </p:nvCxnSpPr>
          <p:spPr>
            <a:xfrm flipV="1">
              <a:off x="6348439" y="2879527"/>
              <a:ext cx="272867" cy="736158"/>
            </a:xfrm>
            <a:prstGeom prst="straightConnector1">
              <a:avLst/>
            </a:prstGeom>
            <a:ln w="1270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A907B40-1BBF-4114-A9FD-73CDA0377633}"/>
                    </a:ext>
                  </a:extLst>
                </p:cNvPr>
                <p:cNvSpPr txBox="1"/>
                <p:nvPr/>
              </p:nvSpPr>
              <p:spPr>
                <a:xfrm>
                  <a:off x="6848464" y="3603172"/>
                  <a:ext cx="40568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16" name="文字方塊 15">
                  <a:extLst>
                    <a:ext uri="{FF2B5EF4-FFF2-40B4-BE49-F238E27FC236}">
                      <a16:creationId xmlns:a16="http://schemas.microsoft.com/office/drawing/2014/main" id="{DA907B40-1BBF-4114-A9FD-73CDA0377633}"/>
                    </a:ext>
                  </a:extLst>
                </p:cNvPr>
                <p:cNvSpPr txBox="1">
                  <a:spLocks noRot="1" noChangeAspect="1" noMove="1" noResize="1" noEditPoints="1" noAdjustHandles="1" noChangeArrowheads="1" noChangeShapeType="1" noTextEdit="1"/>
                </p:cNvSpPr>
                <p:nvPr/>
              </p:nvSpPr>
              <p:spPr>
                <a:xfrm>
                  <a:off x="6848464" y="3603172"/>
                  <a:ext cx="405688" cy="30777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6FE8BCA2-F6F2-46F2-8307-4560D1EFBA59}"/>
                    </a:ext>
                  </a:extLst>
                </p:cNvPr>
                <p:cNvSpPr txBox="1"/>
                <p:nvPr/>
              </p:nvSpPr>
              <p:spPr>
                <a:xfrm>
                  <a:off x="6348438" y="4228775"/>
                  <a:ext cx="43524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17" name="文字方塊 16">
                  <a:extLst>
                    <a:ext uri="{FF2B5EF4-FFF2-40B4-BE49-F238E27FC236}">
                      <a16:creationId xmlns:a16="http://schemas.microsoft.com/office/drawing/2014/main" id="{6FE8BCA2-F6F2-46F2-8307-4560D1EFBA59}"/>
                    </a:ext>
                  </a:extLst>
                </p:cNvPr>
                <p:cNvSpPr txBox="1">
                  <a:spLocks noRot="1" noChangeAspect="1" noMove="1" noResize="1" noEditPoints="1" noAdjustHandles="1" noChangeArrowheads="1" noChangeShapeType="1" noTextEdit="1"/>
                </p:cNvSpPr>
                <p:nvPr/>
              </p:nvSpPr>
              <p:spPr>
                <a:xfrm>
                  <a:off x="6348438" y="4228775"/>
                  <a:ext cx="435247" cy="307777"/>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1C2EE9E-9909-4A9C-A91A-B1FFB5328351}"/>
                    </a:ext>
                  </a:extLst>
                </p:cNvPr>
                <p:cNvSpPr txBox="1"/>
                <p:nvPr/>
              </p:nvSpPr>
              <p:spPr>
                <a:xfrm>
                  <a:off x="6586689" y="2870582"/>
                  <a:ext cx="4282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31C2EE9E-9909-4A9C-A91A-B1FFB5328351}"/>
                    </a:ext>
                  </a:extLst>
                </p:cNvPr>
                <p:cNvSpPr txBox="1">
                  <a:spLocks noRot="1" noChangeAspect="1" noMove="1" noResize="1" noEditPoints="1" noAdjustHandles="1" noChangeArrowheads="1" noChangeShapeType="1" noTextEdit="1"/>
                </p:cNvSpPr>
                <p:nvPr/>
              </p:nvSpPr>
              <p:spPr>
                <a:xfrm>
                  <a:off x="6586689" y="2870582"/>
                  <a:ext cx="428258" cy="307777"/>
                </a:xfrm>
                <a:prstGeom prst="rect">
                  <a:avLst/>
                </a:prstGeom>
                <a:blipFill>
                  <a:blip r:embed="rId15"/>
                  <a:stretch>
                    <a:fillRect/>
                  </a:stretch>
                </a:blipFill>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097D2A02-0026-459E-AF92-1D32AD5F6EBF}"/>
                </a:ext>
              </a:extLst>
            </p:cNvPr>
            <p:cNvCxnSpPr>
              <a:cxnSpLocks/>
            </p:cNvCxnSpPr>
            <p:nvPr/>
          </p:nvCxnSpPr>
          <p:spPr>
            <a:xfrm rot="20354352" flipV="1">
              <a:off x="6315026" y="3428059"/>
              <a:ext cx="815109" cy="58398"/>
            </a:xfrm>
            <a:prstGeom prst="straightConnector1">
              <a:avLst/>
            </a:prstGeom>
            <a:ln w="12700">
              <a:solidFill>
                <a:schemeClr val="accent5"/>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0" name="直線單箭頭接點 19">
              <a:extLst>
                <a:ext uri="{FF2B5EF4-FFF2-40B4-BE49-F238E27FC236}">
                  <a16:creationId xmlns:a16="http://schemas.microsoft.com/office/drawing/2014/main" id="{1E209F22-2D56-45A9-B2CC-FF97D0F04535}"/>
                </a:ext>
              </a:extLst>
            </p:cNvPr>
            <p:cNvCxnSpPr>
              <a:cxnSpLocks/>
            </p:cNvCxnSpPr>
            <p:nvPr/>
          </p:nvCxnSpPr>
          <p:spPr>
            <a:xfrm rot="20354352">
              <a:off x="6474160" y="3577476"/>
              <a:ext cx="58428" cy="698305"/>
            </a:xfrm>
            <a:prstGeom prst="straightConnector1">
              <a:avLst/>
            </a:prstGeom>
            <a:ln w="12700">
              <a:solidFill>
                <a:schemeClr val="accent5"/>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1" name="直線單箭頭接點 20">
              <a:extLst>
                <a:ext uri="{FF2B5EF4-FFF2-40B4-BE49-F238E27FC236}">
                  <a16:creationId xmlns:a16="http://schemas.microsoft.com/office/drawing/2014/main" id="{B16125CB-A049-432D-A4D7-EFC981605FCB}"/>
                </a:ext>
              </a:extLst>
            </p:cNvPr>
            <p:cNvCxnSpPr>
              <a:cxnSpLocks/>
            </p:cNvCxnSpPr>
            <p:nvPr/>
          </p:nvCxnSpPr>
          <p:spPr>
            <a:xfrm flipV="1">
              <a:off x="6352462" y="3052945"/>
              <a:ext cx="208505" cy="558000"/>
            </a:xfrm>
            <a:prstGeom prst="straightConnector1">
              <a:avLst/>
            </a:prstGeom>
            <a:ln w="12700">
              <a:solidFill>
                <a:schemeClr val="accent5"/>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1B04794-BD87-4FAB-8565-F12A4BB6546E}"/>
                    </a:ext>
                  </a:extLst>
                </p:cNvPr>
                <p:cNvSpPr txBox="1"/>
                <p:nvPr/>
              </p:nvSpPr>
              <p:spPr>
                <a:xfrm>
                  <a:off x="6145570" y="2908566"/>
                  <a:ext cx="44012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𝐷</m:t>
                            </m:r>
                          </m:sub>
                        </m:sSub>
                      </m:oMath>
                    </m:oMathPara>
                  </a14:m>
                  <a:endParaRPr lang="zh-TW" altLang="en-US" dirty="0"/>
                </a:p>
              </p:txBody>
            </p:sp>
          </mc:Choice>
          <mc:Fallback xmlns="">
            <p:sp>
              <p:nvSpPr>
                <p:cNvPr id="22" name="文字方塊 21">
                  <a:extLst>
                    <a:ext uri="{FF2B5EF4-FFF2-40B4-BE49-F238E27FC236}">
                      <a16:creationId xmlns:a16="http://schemas.microsoft.com/office/drawing/2014/main" id="{31B04794-BD87-4FAB-8565-F12A4BB6546E}"/>
                    </a:ext>
                  </a:extLst>
                </p:cNvPr>
                <p:cNvSpPr txBox="1">
                  <a:spLocks noRot="1" noChangeAspect="1" noMove="1" noResize="1" noEditPoints="1" noAdjustHandles="1" noChangeArrowheads="1" noChangeShapeType="1" noTextEdit="1"/>
                </p:cNvSpPr>
                <p:nvPr/>
              </p:nvSpPr>
              <p:spPr>
                <a:xfrm>
                  <a:off x="6145570" y="2908566"/>
                  <a:ext cx="440120" cy="307777"/>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ED7D7342-E7C7-4E03-B7A7-D486299C616C}"/>
                    </a:ext>
                  </a:extLst>
                </p:cNvPr>
                <p:cNvSpPr txBox="1"/>
                <p:nvPr/>
              </p:nvSpPr>
              <p:spPr>
                <a:xfrm>
                  <a:off x="6969430" y="3007447"/>
                  <a:ext cx="41755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𝐷</m:t>
                            </m:r>
                          </m:sub>
                        </m:sSub>
                      </m:oMath>
                    </m:oMathPara>
                  </a14:m>
                  <a:endParaRPr lang="zh-TW" altLang="en-US" dirty="0"/>
                </a:p>
              </p:txBody>
            </p:sp>
          </mc:Choice>
          <mc:Fallback xmlns="">
            <p:sp>
              <p:nvSpPr>
                <p:cNvPr id="23" name="文字方塊 22">
                  <a:extLst>
                    <a:ext uri="{FF2B5EF4-FFF2-40B4-BE49-F238E27FC236}">
                      <a16:creationId xmlns:a16="http://schemas.microsoft.com/office/drawing/2014/main" id="{ED7D7342-E7C7-4E03-B7A7-D486299C616C}"/>
                    </a:ext>
                  </a:extLst>
                </p:cNvPr>
                <p:cNvSpPr txBox="1">
                  <a:spLocks noRot="1" noChangeAspect="1" noMove="1" noResize="1" noEditPoints="1" noAdjustHandles="1" noChangeArrowheads="1" noChangeShapeType="1" noTextEdit="1"/>
                </p:cNvSpPr>
                <p:nvPr/>
              </p:nvSpPr>
              <p:spPr>
                <a:xfrm>
                  <a:off x="6969430" y="3007447"/>
                  <a:ext cx="417550" cy="307777"/>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5FA70E30-DE6A-4F80-8744-137918CA6B7A}"/>
                    </a:ext>
                  </a:extLst>
                </p:cNvPr>
                <p:cNvSpPr txBox="1"/>
                <p:nvPr/>
              </p:nvSpPr>
              <p:spPr>
                <a:xfrm>
                  <a:off x="6586689" y="4003428"/>
                  <a:ext cx="4471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𝐷</m:t>
                            </m:r>
                          </m:sub>
                        </m:sSub>
                      </m:oMath>
                    </m:oMathPara>
                  </a14:m>
                  <a:endParaRPr lang="zh-TW" altLang="en-US" dirty="0"/>
                </a:p>
              </p:txBody>
            </p:sp>
          </mc:Choice>
          <mc:Fallback xmlns="">
            <p:sp>
              <p:nvSpPr>
                <p:cNvPr id="24" name="文字方塊 23">
                  <a:extLst>
                    <a:ext uri="{FF2B5EF4-FFF2-40B4-BE49-F238E27FC236}">
                      <a16:creationId xmlns:a16="http://schemas.microsoft.com/office/drawing/2014/main" id="{5FA70E30-DE6A-4F80-8744-137918CA6B7A}"/>
                    </a:ext>
                  </a:extLst>
                </p:cNvPr>
                <p:cNvSpPr txBox="1">
                  <a:spLocks noRot="1" noChangeAspect="1" noMove="1" noResize="1" noEditPoints="1" noAdjustHandles="1" noChangeArrowheads="1" noChangeShapeType="1" noTextEdit="1"/>
                </p:cNvSpPr>
                <p:nvPr/>
              </p:nvSpPr>
              <p:spPr>
                <a:xfrm>
                  <a:off x="6586689" y="4003428"/>
                  <a:ext cx="447109" cy="307777"/>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FF8BCF3C-1789-4D45-B111-6AC351E9E88A}"/>
                    </a:ext>
                  </a:extLst>
                </p:cNvPr>
                <p:cNvSpPr txBox="1"/>
                <p:nvPr/>
              </p:nvSpPr>
              <p:spPr>
                <a:xfrm>
                  <a:off x="1292553" y="2376892"/>
                  <a:ext cx="3472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FFC000"/>
                            </a:solidFill>
                            <a:latin typeface="Cambria Math" panose="02040503050406030204" pitchFamily="18" charset="0"/>
                          </a:rPr>
                          <m:t>𝛼</m:t>
                        </m:r>
                      </m:oMath>
                    </m:oMathPara>
                  </a14:m>
                  <a:endParaRPr lang="zh-TW" altLang="en-US" dirty="0"/>
                </a:p>
              </p:txBody>
            </p:sp>
          </mc:Choice>
          <mc:Fallback xmlns="">
            <p:sp>
              <p:nvSpPr>
                <p:cNvPr id="25" name="文字方塊 24">
                  <a:extLst>
                    <a:ext uri="{FF2B5EF4-FFF2-40B4-BE49-F238E27FC236}">
                      <a16:creationId xmlns:a16="http://schemas.microsoft.com/office/drawing/2014/main" id="{FF8BCF3C-1789-4D45-B111-6AC351E9E88A}"/>
                    </a:ext>
                  </a:extLst>
                </p:cNvPr>
                <p:cNvSpPr txBox="1">
                  <a:spLocks noRot="1" noChangeAspect="1" noMove="1" noResize="1" noEditPoints="1" noAdjustHandles="1" noChangeArrowheads="1" noChangeShapeType="1" noTextEdit="1"/>
                </p:cNvSpPr>
                <p:nvPr/>
              </p:nvSpPr>
              <p:spPr>
                <a:xfrm>
                  <a:off x="1292553" y="2376892"/>
                  <a:ext cx="347210" cy="307777"/>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A6C7BFBC-17FA-45A4-8C1E-5183B0769A38}"/>
                    </a:ext>
                  </a:extLst>
                </p:cNvPr>
                <p:cNvSpPr txBox="1"/>
                <p:nvPr/>
              </p:nvSpPr>
              <p:spPr>
                <a:xfrm>
                  <a:off x="4812716" y="3501519"/>
                  <a:ext cx="3488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00B050"/>
                            </a:solidFill>
                            <a:latin typeface="Cambria Math" panose="02040503050406030204" pitchFamily="18" charset="0"/>
                          </a:rPr>
                          <m:t>𝛽</m:t>
                        </m:r>
                      </m:oMath>
                    </m:oMathPara>
                  </a14:m>
                  <a:endParaRPr lang="zh-TW" altLang="en-US" dirty="0"/>
                </a:p>
              </p:txBody>
            </p:sp>
          </mc:Choice>
          <mc:Fallback xmlns="">
            <p:sp>
              <p:nvSpPr>
                <p:cNvPr id="26" name="文字方塊 25">
                  <a:extLst>
                    <a:ext uri="{FF2B5EF4-FFF2-40B4-BE49-F238E27FC236}">
                      <a16:creationId xmlns:a16="http://schemas.microsoft.com/office/drawing/2014/main" id="{A6C7BFBC-17FA-45A4-8C1E-5183B0769A38}"/>
                    </a:ext>
                  </a:extLst>
                </p:cNvPr>
                <p:cNvSpPr txBox="1">
                  <a:spLocks noRot="1" noChangeAspect="1" noMove="1" noResize="1" noEditPoints="1" noAdjustHandles="1" noChangeArrowheads="1" noChangeShapeType="1" noTextEdit="1"/>
                </p:cNvSpPr>
                <p:nvPr/>
              </p:nvSpPr>
              <p:spPr>
                <a:xfrm>
                  <a:off x="4812716" y="3501519"/>
                  <a:ext cx="348813" cy="307777"/>
                </a:xfrm>
                <a:prstGeom prst="rect">
                  <a:avLst/>
                </a:prstGeom>
                <a:blipFill>
                  <a:blip r:embed="rId20"/>
                  <a:stretch>
                    <a:fillRect b="-78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CFA26A2-9081-4AB0-B379-48AF6B0EC6FA}"/>
                    </a:ext>
                  </a:extLst>
                </p:cNvPr>
                <p:cNvSpPr txBox="1"/>
                <p:nvPr/>
              </p:nvSpPr>
              <p:spPr>
                <a:xfrm>
                  <a:off x="6816783" y="2623410"/>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accent5"/>
                            </a:solidFill>
                            <a:latin typeface="Cambria Math" panose="02040503050406030204" pitchFamily="18" charset="0"/>
                          </a:rPr>
                          <m:t>𝛾</m:t>
                        </m:r>
                      </m:oMath>
                    </m:oMathPara>
                  </a14:m>
                  <a:endParaRPr lang="zh-TW" altLang="en-US" dirty="0"/>
                </a:p>
              </p:txBody>
            </p:sp>
          </mc:Choice>
          <mc:Fallback xmlns="">
            <p:sp>
              <p:nvSpPr>
                <p:cNvPr id="27" name="文字方塊 26">
                  <a:extLst>
                    <a:ext uri="{FF2B5EF4-FFF2-40B4-BE49-F238E27FC236}">
                      <a16:creationId xmlns:a16="http://schemas.microsoft.com/office/drawing/2014/main" id="{ACFA26A2-9081-4AB0-B379-48AF6B0EC6FA}"/>
                    </a:ext>
                  </a:extLst>
                </p:cNvPr>
                <p:cNvSpPr txBox="1">
                  <a:spLocks noRot="1" noChangeAspect="1" noMove="1" noResize="1" noEditPoints="1" noAdjustHandles="1" noChangeArrowheads="1" noChangeShapeType="1" noTextEdit="1"/>
                </p:cNvSpPr>
                <p:nvPr/>
              </p:nvSpPr>
              <p:spPr>
                <a:xfrm>
                  <a:off x="6816783" y="2623410"/>
                  <a:ext cx="333746" cy="307777"/>
                </a:xfrm>
                <a:prstGeom prst="rect">
                  <a:avLst/>
                </a:prstGeom>
                <a:blipFill>
                  <a:blip r:embed="rId21"/>
                  <a:stretch>
                    <a:fillRect b="-1961"/>
                  </a:stretch>
                </a:blipFill>
              </p:spPr>
              <p:txBody>
                <a:bodyPr/>
                <a:lstStyle/>
                <a:p>
                  <a:r>
                    <a:rPr lang="zh-TW" altLang="en-US">
                      <a:noFill/>
                    </a:rPr>
                    <a:t> </a:t>
                  </a:r>
                </a:p>
              </p:txBody>
            </p:sp>
          </mc:Fallback>
        </mc:AlternateContent>
        <p:sp>
          <p:nvSpPr>
            <p:cNvPr id="28" name="箭號: 向右 27">
              <a:extLst>
                <a:ext uri="{FF2B5EF4-FFF2-40B4-BE49-F238E27FC236}">
                  <a16:creationId xmlns:a16="http://schemas.microsoft.com/office/drawing/2014/main" id="{4B0EAAD6-1071-4FB3-A852-5BA2157796AC}"/>
                </a:ext>
              </a:extLst>
            </p:cNvPr>
            <p:cNvSpPr/>
            <p:nvPr/>
          </p:nvSpPr>
          <p:spPr>
            <a:xfrm>
              <a:off x="2508903" y="3403692"/>
              <a:ext cx="411456" cy="1071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右 28">
              <a:extLst>
                <a:ext uri="{FF2B5EF4-FFF2-40B4-BE49-F238E27FC236}">
                  <a16:creationId xmlns:a16="http://schemas.microsoft.com/office/drawing/2014/main" id="{EF9EFFDE-1CB8-4C3F-A63D-9FC714E18947}"/>
                </a:ext>
              </a:extLst>
            </p:cNvPr>
            <p:cNvSpPr/>
            <p:nvPr/>
          </p:nvSpPr>
          <p:spPr>
            <a:xfrm>
              <a:off x="5473923" y="3419824"/>
              <a:ext cx="411456" cy="1071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28"/>
          <p:cNvSpPr txBox="1">
            <a:spLocks noGrp="1"/>
          </p:cNvSpPr>
          <p:nvPr>
            <p:ph type="title"/>
          </p:nvPr>
        </p:nvSpPr>
        <p:spPr>
          <a:xfrm>
            <a:off x="241849" y="-6227"/>
            <a:ext cx="6759733" cy="52322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Euler Angles – Body-Fixed Rotation Z-Y-Z</a:t>
            </a:r>
            <a:endParaRPr sz="2800"/>
          </a:p>
        </p:txBody>
      </p:sp>
      <p:sp>
        <p:nvSpPr>
          <p:cNvPr id="644" name="Google Shape;64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32</a:t>
            </a:fld>
            <a:endParaRPr/>
          </a:p>
        </p:txBody>
      </p:sp>
      <p:sp>
        <p:nvSpPr>
          <p:cNvPr id="645" name="Google Shape;645;p28"/>
          <p:cNvSpPr txBox="1"/>
          <p:nvPr/>
        </p:nvSpPr>
        <p:spPr>
          <a:xfrm>
            <a:off x="348652" y="531508"/>
            <a:ext cx="3644900" cy="326180"/>
          </a:xfrm>
          <a:prstGeom prst="rect">
            <a:avLst/>
          </a:prstGeom>
          <a:blipFill rotWithShape="1">
            <a:blip r:embed="rId3">
              <a:alphaModFix/>
            </a:blip>
            <a:stretch>
              <a:fillRect l="-501" b="-166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648" name="Google Shape;648;p28"/>
          <p:cNvSpPr/>
          <p:nvPr/>
        </p:nvSpPr>
        <p:spPr>
          <a:xfrm>
            <a:off x="3993552" y="3606656"/>
            <a:ext cx="318954" cy="309186"/>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9" name="群組 8">
            <a:extLst>
              <a:ext uri="{FF2B5EF4-FFF2-40B4-BE49-F238E27FC236}">
                <a16:creationId xmlns:a16="http://schemas.microsoft.com/office/drawing/2014/main" id="{D88DBD99-C65D-4D08-BD7A-2822E4D8E47F}"/>
              </a:ext>
            </a:extLst>
          </p:cNvPr>
          <p:cNvGrpSpPr/>
          <p:nvPr/>
        </p:nvGrpSpPr>
        <p:grpSpPr>
          <a:xfrm>
            <a:off x="1314449" y="700091"/>
            <a:ext cx="6356931" cy="1851351"/>
            <a:chOff x="377023" y="2376892"/>
            <a:chExt cx="7009957" cy="2159660"/>
          </a:xfrm>
        </p:grpSpPr>
        <p:grpSp>
          <p:nvGrpSpPr>
            <p:cNvPr id="10" name="群組 9">
              <a:extLst>
                <a:ext uri="{FF2B5EF4-FFF2-40B4-BE49-F238E27FC236}">
                  <a16:creationId xmlns:a16="http://schemas.microsoft.com/office/drawing/2014/main" id="{7AAE32C7-8B6A-4D84-B909-5E2B535285A6}"/>
                </a:ext>
              </a:extLst>
            </p:cNvPr>
            <p:cNvGrpSpPr/>
            <p:nvPr/>
          </p:nvGrpSpPr>
          <p:grpSpPr>
            <a:xfrm>
              <a:off x="377023" y="2441033"/>
              <a:ext cx="2029709" cy="2090401"/>
              <a:chOff x="2917374" y="2143490"/>
              <a:chExt cx="2029709" cy="2090401"/>
            </a:xfrm>
          </p:grpSpPr>
          <p:cxnSp>
            <p:nvCxnSpPr>
              <p:cNvPr id="43" name="直線單箭頭接點 42">
                <a:extLst>
                  <a:ext uri="{FF2B5EF4-FFF2-40B4-BE49-F238E27FC236}">
                    <a16:creationId xmlns:a16="http://schemas.microsoft.com/office/drawing/2014/main" id="{556ECCBA-E032-4894-974D-0933D149EB28}"/>
                  </a:ext>
                </a:extLst>
              </p:cNvPr>
              <p:cNvCxnSpPr>
                <a:cxnSpLocks/>
              </p:cNvCxnSpPr>
              <p:nvPr/>
            </p:nvCxnSpPr>
            <p:spPr>
              <a:xfrm flipV="1">
                <a:off x="3788229" y="2365829"/>
                <a:ext cx="0" cy="1016341"/>
              </a:xfrm>
              <a:prstGeom prst="straightConnector1">
                <a:avLst/>
              </a:prstGeom>
              <a:ln w="12700"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直線單箭頭接點 43">
                <a:extLst>
                  <a:ext uri="{FF2B5EF4-FFF2-40B4-BE49-F238E27FC236}">
                    <a16:creationId xmlns:a16="http://schemas.microsoft.com/office/drawing/2014/main" id="{02DA5519-FA38-46D1-A09E-C760808900F8}"/>
                  </a:ext>
                </a:extLst>
              </p:cNvPr>
              <p:cNvCxnSpPr>
                <a:cxnSpLocks/>
              </p:cNvCxnSpPr>
              <p:nvPr/>
            </p:nvCxnSpPr>
            <p:spPr>
              <a:xfrm>
                <a:off x="3788229" y="3382168"/>
                <a:ext cx="783771" cy="267372"/>
              </a:xfrm>
              <a:prstGeom prst="straightConnector1">
                <a:avLst/>
              </a:prstGeom>
              <a:ln w="12700"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直線單箭頭接點 44">
                <a:extLst>
                  <a:ext uri="{FF2B5EF4-FFF2-40B4-BE49-F238E27FC236}">
                    <a16:creationId xmlns:a16="http://schemas.microsoft.com/office/drawing/2014/main" id="{2D6DE0F1-1D94-4705-8A7F-2CDA9A10AE03}"/>
                  </a:ext>
                </a:extLst>
              </p:cNvPr>
              <p:cNvCxnSpPr>
                <a:cxnSpLocks/>
              </p:cNvCxnSpPr>
              <p:nvPr/>
            </p:nvCxnSpPr>
            <p:spPr>
              <a:xfrm flipH="1">
                <a:off x="3222171" y="3382168"/>
                <a:ext cx="566059" cy="471375"/>
              </a:xfrm>
              <a:prstGeom prst="straightConnector1">
                <a:avLst/>
              </a:prstGeom>
              <a:ln w="12700"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直線單箭頭接點 45">
                <a:extLst>
                  <a:ext uri="{FF2B5EF4-FFF2-40B4-BE49-F238E27FC236}">
                    <a16:creationId xmlns:a16="http://schemas.microsoft.com/office/drawing/2014/main" id="{1DCB564F-9FB1-4107-AAEC-D7434AFF3233}"/>
                  </a:ext>
                </a:extLst>
              </p:cNvPr>
              <p:cNvCxnSpPr>
                <a:cxnSpLocks/>
              </p:cNvCxnSpPr>
              <p:nvPr/>
            </p:nvCxnSpPr>
            <p:spPr>
              <a:xfrm flipV="1">
                <a:off x="3788229" y="2571750"/>
                <a:ext cx="0" cy="810419"/>
              </a:xfrm>
              <a:prstGeom prst="straightConnector1">
                <a:avLst/>
              </a:prstGeom>
              <a:ln w="12700">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47" name="直線單箭頭接點 46">
                <a:extLst>
                  <a:ext uri="{FF2B5EF4-FFF2-40B4-BE49-F238E27FC236}">
                    <a16:creationId xmlns:a16="http://schemas.microsoft.com/office/drawing/2014/main" id="{44A680AE-A694-45FF-AD64-B1D7FAA23817}"/>
                  </a:ext>
                </a:extLst>
              </p:cNvPr>
              <p:cNvCxnSpPr>
                <a:cxnSpLocks/>
              </p:cNvCxnSpPr>
              <p:nvPr/>
            </p:nvCxnSpPr>
            <p:spPr>
              <a:xfrm flipH="1">
                <a:off x="3635830" y="3382169"/>
                <a:ext cx="152399" cy="616517"/>
              </a:xfrm>
              <a:prstGeom prst="straightConnector1">
                <a:avLst/>
              </a:prstGeom>
              <a:ln w="12700">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48" name="直線單箭頭接點 47">
                <a:extLst>
                  <a:ext uri="{FF2B5EF4-FFF2-40B4-BE49-F238E27FC236}">
                    <a16:creationId xmlns:a16="http://schemas.microsoft.com/office/drawing/2014/main" id="{5A59920A-CD44-4E92-B0E8-D80B3A0A61F5}"/>
                  </a:ext>
                </a:extLst>
              </p:cNvPr>
              <p:cNvCxnSpPr>
                <a:cxnSpLocks/>
              </p:cNvCxnSpPr>
              <p:nvPr/>
            </p:nvCxnSpPr>
            <p:spPr>
              <a:xfrm flipV="1">
                <a:off x="3788229" y="3323771"/>
                <a:ext cx="815109" cy="58398"/>
              </a:xfrm>
              <a:prstGeom prst="straightConnector1">
                <a:avLst/>
              </a:prstGeom>
              <a:ln w="12700">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9" name="箭號: 弧形右彎 48">
                <a:extLst>
                  <a:ext uri="{FF2B5EF4-FFF2-40B4-BE49-F238E27FC236}">
                    <a16:creationId xmlns:a16="http://schemas.microsoft.com/office/drawing/2014/main" id="{1443597D-7D0D-4ABD-A060-0A270DE30120}"/>
                  </a:ext>
                </a:extLst>
              </p:cNvPr>
              <p:cNvSpPr/>
              <p:nvPr/>
            </p:nvSpPr>
            <p:spPr>
              <a:xfrm>
                <a:off x="3683732" y="2143490"/>
                <a:ext cx="232214" cy="246743"/>
              </a:xfrm>
              <a:prstGeom prst="curvedRightArrow">
                <a:avLst>
                  <a:gd name="adj1" fmla="val 12297"/>
                  <a:gd name="adj2" fmla="val 50000"/>
                  <a:gd name="adj3" fmla="val 25000"/>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419A4B60-B642-4CF0-BEA9-EBB7FBB85807}"/>
                      </a:ext>
                    </a:extLst>
                  </p:cNvPr>
                  <p:cNvSpPr txBox="1"/>
                  <p:nvPr/>
                </p:nvSpPr>
                <p:spPr>
                  <a:xfrm>
                    <a:off x="2917374" y="3772226"/>
                    <a:ext cx="42825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𝐴</m:t>
                              </m:r>
                            </m:sub>
                          </m:sSub>
                        </m:oMath>
                      </m:oMathPara>
                    </a14:m>
                    <a:endParaRPr lang="zh-TW" altLang="en-US" dirty="0"/>
                  </a:p>
                </p:txBody>
              </p:sp>
            </mc:Choice>
            <mc:Fallback xmlns="">
              <p:sp>
                <p:nvSpPr>
                  <p:cNvPr id="50" name="文字方塊 49">
                    <a:extLst>
                      <a:ext uri="{FF2B5EF4-FFF2-40B4-BE49-F238E27FC236}">
                        <a16:creationId xmlns:a16="http://schemas.microsoft.com/office/drawing/2014/main" id="{419A4B60-B642-4CF0-BEA9-EBB7FBB85807}"/>
                      </a:ext>
                    </a:extLst>
                  </p:cNvPr>
                  <p:cNvSpPr txBox="1">
                    <a:spLocks noRot="1" noChangeAspect="1" noMove="1" noResize="1" noEditPoints="1" noAdjustHandles="1" noChangeArrowheads="1" noChangeShapeType="1" noTextEdit="1"/>
                  </p:cNvSpPr>
                  <p:nvPr/>
                </p:nvSpPr>
                <p:spPr>
                  <a:xfrm>
                    <a:off x="2917374" y="3772226"/>
                    <a:ext cx="428259" cy="307777"/>
                  </a:xfrm>
                  <a:prstGeom prst="rect">
                    <a:avLst/>
                  </a:prstGeom>
                  <a:blipFill>
                    <a:blip r:embed="rId6"/>
                    <a:stretch>
                      <a:fillRect b="-139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DA331B06-D55C-44FE-A13C-7A13EED411DE}"/>
                      </a:ext>
                    </a:extLst>
                  </p:cNvPr>
                  <p:cNvSpPr txBox="1"/>
                  <p:nvPr/>
                </p:nvSpPr>
                <p:spPr>
                  <a:xfrm>
                    <a:off x="4470402" y="3545766"/>
                    <a:ext cx="39869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𝐴</m:t>
                              </m:r>
                            </m:sub>
                          </m:sSub>
                        </m:oMath>
                      </m:oMathPara>
                    </a14:m>
                    <a:endParaRPr lang="zh-TW" altLang="en-US" dirty="0"/>
                  </a:p>
                </p:txBody>
              </p:sp>
            </mc:Choice>
            <mc:Fallback xmlns="">
              <p:sp>
                <p:nvSpPr>
                  <p:cNvPr id="51" name="文字方塊 50">
                    <a:extLst>
                      <a:ext uri="{FF2B5EF4-FFF2-40B4-BE49-F238E27FC236}">
                        <a16:creationId xmlns:a16="http://schemas.microsoft.com/office/drawing/2014/main" id="{DA331B06-D55C-44FE-A13C-7A13EED411DE}"/>
                      </a:ext>
                    </a:extLst>
                  </p:cNvPr>
                  <p:cNvSpPr txBox="1">
                    <a:spLocks noRot="1" noChangeAspect="1" noMove="1" noResize="1" noEditPoints="1" noAdjustHandles="1" noChangeArrowheads="1" noChangeShapeType="1" noTextEdit="1"/>
                  </p:cNvSpPr>
                  <p:nvPr/>
                </p:nvSpPr>
                <p:spPr>
                  <a:xfrm>
                    <a:off x="4470402" y="3545766"/>
                    <a:ext cx="398699" cy="307777"/>
                  </a:xfrm>
                  <a:prstGeom prst="rect">
                    <a:avLst/>
                  </a:prstGeom>
                  <a:blipFill>
                    <a:blip r:embed="rId7"/>
                    <a:stretch>
                      <a:fillRect b="-139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95AEA5BF-E3EC-4BE6-8C7B-8A551860BBBD}"/>
                      </a:ext>
                    </a:extLst>
                  </p:cNvPr>
                  <p:cNvSpPr txBox="1"/>
                  <p:nvPr/>
                </p:nvSpPr>
                <p:spPr>
                  <a:xfrm>
                    <a:off x="3767524" y="2500609"/>
                    <a:ext cx="4212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𝐴</m:t>
                              </m:r>
                            </m:sub>
                          </m:sSub>
                        </m:oMath>
                      </m:oMathPara>
                    </a14:m>
                    <a:endParaRPr lang="zh-TW" altLang="en-US" dirty="0"/>
                  </a:p>
                </p:txBody>
              </p:sp>
            </mc:Choice>
            <mc:Fallback xmlns="">
              <p:sp>
                <p:nvSpPr>
                  <p:cNvPr id="52" name="文字方塊 51">
                    <a:extLst>
                      <a:ext uri="{FF2B5EF4-FFF2-40B4-BE49-F238E27FC236}">
                        <a16:creationId xmlns:a16="http://schemas.microsoft.com/office/drawing/2014/main" id="{95AEA5BF-E3EC-4BE6-8C7B-8A551860BBBD}"/>
                      </a:ext>
                    </a:extLst>
                  </p:cNvPr>
                  <p:cNvSpPr txBox="1">
                    <a:spLocks noRot="1" noChangeAspect="1" noMove="1" noResize="1" noEditPoints="1" noAdjustHandles="1" noChangeArrowheads="1" noChangeShapeType="1" noTextEdit="1"/>
                  </p:cNvSpPr>
                  <p:nvPr/>
                </p:nvSpPr>
                <p:spPr>
                  <a:xfrm>
                    <a:off x="3767524" y="2500609"/>
                    <a:ext cx="421269" cy="307777"/>
                  </a:xfrm>
                  <a:prstGeom prst="rect">
                    <a:avLst/>
                  </a:prstGeom>
                  <a:blipFill>
                    <a:blip r:embed="rId8"/>
                    <a:stretch>
                      <a:fillRect b="-139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56CDAB2F-639E-4B24-B4A8-59C3A196D87C}"/>
                      </a:ext>
                    </a:extLst>
                  </p:cNvPr>
                  <p:cNvSpPr txBox="1"/>
                  <p:nvPr/>
                </p:nvSpPr>
                <p:spPr>
                  <a:xfrm>
                    <a:off x="3359970" y="2297538"/>
                    <a:ext cx="4340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53" name="文字方塊 52">
                    <a:extLst>
                      <a:ext uri="{FF2B5EF4-FFF2-40B4-BE49-F238E27FC236}">
                        <a16:creationId xmlns:a16="http://schemas.microsoft.com/office/drawing/2014/main" id="{56CDAB2F-639E-4B24-B4A8-59C3A196D87C}"/>
                      </a:ext>
                    </a:extLst>
                  </p:cNvPr>
                  <p:cNvSpPr txBox="1">
                    <a:spLocks noRot="1" noChangeAspect="1" noMove="1" noResize="1" noEditPoints="1" noAdjustHandles="1" noChangeArrowheads="1" noChangeShapeType="1" noTextEdit="1"/>
                  </p:cNvSpPr>
                  <p:nvPr/>
                </p:nvSpPr>
                <p:spPr>
                  <a:xfrm>
                    <a:off x="3359970" y="2297538"/>
                    <a:ext cx="434030" cy="307777"/>
                  </a:xfrm>
                  <a:prstGeom prst="rect">
                    <a:avLst/>
                  </a:prstGeom>
                  <a:blipFill>
                    <a:blip r:embed="rId9"/>
                    <a:stretch>
                      <a:fillRect b="-116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1D8A28FD-4841-418F-AC03-15F3B9EA510E}"/>
                      </a:ext>
                    </a:extLst>
                  </p:cNvPr>
                  <p:cNvSpPr txBox="1"/>
                  <p:nvPr/>
                </p:nvSpPr>
                <p:spPr>
                  <a:xfrm>
                    <a:off x="3421700" y="3926114"/>
                    <a:ext cx="4410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54" name="文字方塊 53">
                    <a:extLst>
                      <a:ext uri="{FF2B5EF4-FFF2-40B4-BE49-F238E27FC236}">
                        <a16:creationId xmlns:a16="http://schemas.microsoft.com/office/drawing/2014/main" id="{1D8A28FD-4841-418F-AC03-15F3B9EA510E}"/>
                      </a:ext>
                    </a:extLst>
                  </p:cNvPr>
                  <p:cNvSpPr txBox="1">
                    <a:spLocks noRot="1" noChangeAspect="1" noMove="1" noResize="1" noEditPoints="1" noAdjustHandles="1" noChangeArrowheads="1" noChangeShapeType="1" noTextEdit="1"/>
                  </p:cNvSpPr>
                  <p:nvPr/>
                </p:nvSpPr>
                <p:spPr>
                  <a:xfrm>
                    <a:off x="3421700" y="3926114"/>
                    <a:ext cx="441018" cy="307777"/>
                  </a:xfrm>
                  <a:prstGeom prst="rect">
                    <a:avLst/>
                  </a:prstGeom>
                  <a:blipFill>
                    <a:blip r:embed="rId10"/>
                    <a:stretch>
                      <a:fillRect b="-116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DE4BE555-809E-4357-ABB8-29CBA22FAE51}"/>
                      </a:ext>
                    </a:extLst>
                  </p:cNvPr>
                  <p:cNvSpPr txBox="1"/>
                  <p:nvPr/>
                </p:nvSpPr>
                <p:spPr>
                  <a:xfrm>
                    <a:off x="4535625" y="3091079"/>
                    <a:ext cx="4114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55" name="文字方塊 54">
                    <a:extLst>
                      <a:ext uri="{FF2B5EF4-FFF2-40B4-BE49-F238E27FC236}">
                        <a16:creationId xmlns:a16="http://schemas.microsoft.com/office/drawing/2014/main" id="{DE4BE555-809E-4357-ABB8-29CBA22FAE51}"/>
                      </a:ext>
                    </a:extLst>
                  </p:cNvPr>
                  <p:cNvSpPr txBox="1">
                    <a:spLocks noRot="1" noChangeAspect="1" noMove="1" noResize="1" noEditPoints="1" noAdjustHandles="1" noChangeArrowheads="1" noChangeShapeType="1" noTextEdit="1"/>
                  </p:cNvSpPr>
                  <p:nvPr/>
                </p:nvSpPr>
                <p:spPr>
                  <a:xfrm>
                    <a:off x="4535625" y="3091079"/>
                    <a:ext cx="411458" cy="307777"/>
                  </a:xfrm>
                  <a:prstGeom prst="rect">
                    <a:avLst/>
                  </a:prstGeom>
                  <a:blipFill>
                    <a:blip r:embed="rId11"/>
                    <a:stretch>
                      <a:fillRect b="-13953"/>
                    </a:stretch>
                  </a:blipFill>
                </p:spPr>
                <p:txBody>
                  <a:bodyPr/>
                  <a:lstStyle/>
                  <a:p>
                    <a:r>
                      <a:rPr lang="zh-TW" altLang="en-US">
                        <a:noFill/>
                      </a:rPr>
                      <a:t> </a:t>
                    </a:r>
                  </a:p>
                </p:txBody>
              </p:sp>
            </mc:Fallback>
          </mc:AlternateContent>
        </p:grpSp>
        <p:grpSp>
          <p:nvGrpSpPr>
            <p:cNvPr id="11" name="群組 10">
              <a:extLst>
                <a:ext uri="{FF2B5EF4-FFF2-40B4-BE49-F238E27FC236}">
                  <a16:creationId xmlns:a16="http://schemas.microsoft.com/office/drawing/2014/main" id="{9CCEE726-4C60-4496-947F-F23784A289E1}"/>
                </a:ext>
              </a:extLst>
            </p:cNvPr>
            <p:cNvGrpSpPr/>
            <p:nvPr/>
          </p:nvGrpSpPr>
          <p:grpSpPr>
            <a:xfrm>
              <a:off x="3076145" y="2578798"/>
              <a:ext cx="1916537" cy="1927423"/>
              <a:chOff x="3428071" y="2673157"/>
              <a:chExt cx="1916537" cy="1927423"/>
            </a:xfrm>
          </p:grpSpPr>
          <p:cxnSp>
            <p:nvCxnSpPr>
              <p:cNvPr id="30" name="直線單箭頭接點 29">
                <a:extLst>
                  <a:ext uri="{FF2B5EF4-FFF2-40B4-BE49-F238E27FC236}">
                    <a16:creationId xmlns:a16="http://schemas.microsoft.com/office/drawing/2014/main" id="{B23CABE8-CED9-4F55-86E7-D73A61ED0B0A}"/>
                  </a:ext>
                </a:extLst>
              </p:cNvPr>
              <p:cNvCxnSpPr>
                <a:cxnSpLocks/>
              </p:cNvCxnSpPr>
              <p:nvPr/>
            </p:nvCxnSpPr>
            <p:spPr>
              <a:xfrm flipV="1">
                <a:off x="3947000" y="2869293"/>
                <a:ext cx="0" cy="810419"/>
              </a:xfrm>
              <a:prstGeom prst="straightConnector1">
                <a:avLst/>
              </a:prstGeom>
              <a:ln w="12700"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線單箭頭接點 30">
                <a:extLst>
                  <a:ext uri="{FF2B5EF4-FFF2-40B4-BE49-F238E27FC236}">
                    <a16:creationId xmlns:a16="http://schemas.microsoft.com/office/drawing/2014/main" id="{A3F4B173-424E-4168-9B8E-D42507358039}"/>
                  </a:ext>
                </a:extLst>
              </p:cNvPr>
              <p:cNvCxnSpPr>
                <a:cxnSpLocks/>
              </p:cNvCxnSpPr>
              <p:nvPr/>
            </p:nvCxnSpPr>
            <p:spPr>
              <a:xfrm flipH="1">
                <a:off x="3794601" y="3679712"/>
                <a:ext cx="152399" cy="616517"/>
              </a:xfrm>
              <a:prstGeom prst="straightConnector1">
                <a:avLst/>
              </a:prstGeom>
              <a:ln w="12700"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線單箭頭接點 31">
                <a:extLst>
                  <a:ext uri="{FF2B5EF4-FFF2-40B4-BE49-F238E27FC236}">
                    <a16:creationId xmlns:a16="http://schemas.microsoft.com/office/drawing/2014/main" id="{B79FEB71-F611-47B0-828A-F05441705DF8}"/>
                  </a:ext>
                </a:extLst>
              </p:cNvPr>
              <p:cNvCxnSpPr>
                <a:cxnSpLocks/>
              </p:cNvCxnSpPr>
              <p:nvPr/>
            </p:nvCxnSpPr>
            <p:spPr>
              <a:xfrm flipV="1">
                <a:off x="3947000" y="3621314"/>
                <a:ext cx="1006454" cy="58398"/>
              </a:xfrm>
              <a:prstGeom prst="straightConnector1">
                <a:avLst/>
              </a:prstGeom>
              <a:ln w="12700"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箭號: 弧形右彎 32">
                <a:extLst>
                  <a:ext uri="{FF2B5EF4-FFF2-40B4-BE49-F238E27FC236}">
                    <a16:creationId xmlns:a16="http://schemas.microsoft.com/office/drawing/2014/main" id="{1E36BDFB-10E1-40DC-9BCE-8D5672DD326A}"/>
                  </a:ext>
                </a:extLst>
              </p:cNvPr>
              <p:cNvSpPr/>
              <p:nvPr/>
            </p:nvSpPr>
            <p:spPr>
              <a:xfrm rot="5400000" flipV="1">
                <a:off x="5133553" y="3460766"/>
                <a:ext cx="232179" cy="189931"/>
              </a:xfrm>
              <a:prstGeom prst="curvedRightArrow">
                <a:avLst>
                  <a:gd name="adj1" fmla="val 12297"/>
                  <a:gd name="adj2" fmla="val 50000"/>
                  <a:gd name="adj3" fmla="val 25000"/>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B8FCD6CF-C2BE-4A7E-A066-FB32D59B7630}"/>
                      </a:ext>
                    </a:extLst>
                  </p:cNvPr>
                  <p:cNvSpPr txBox="1"/>
                  <p:nvPr/>
                </p:nvSpPr>
                <p:spPr>
                  <a:xfrm>
                    <a:off x="3428071" y="4171764"/>
                    <a:ext cx="4410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34" name="文字方塊 33">
                    <a:extLst>
                      <a:ext uri="{FF2B5EF4-FFF2-40B4-BE49-F238E27FC236}">
                        <a16:creationId xmlns:a16="http://schemas.microsoft.com/office/drawing/2014/main" id="{B8FCD6CF-C2BE-4A7E-A066-FB32D59B7630}"/>
                      </a:ext>
                    </a:extLst>
                  </p:cNvPr>
                  <p:cNvSpPr txBox="1">
                    <a:spLocks noRot="1" noChangeAspect="1" noMove="1" noResize="1" noEditPoints="1" noAdjustHandles="1" noChangeArrowheads="1" noChangeShapeType="1" noTextEdit="1"/>
                  </p:cNvSpPr>
                  <p:nvPr/>
                </p:nvSpPr>
                <p:spPr>
                  <a:xfrm>
                    <a:off x="3428071" y="4171764"/>
                    <a:ext cx="441018" cy="307777"/>
                  </a:xfrm>
                  <a:prstGeom prst="rect">
                    <a:avLst/>
                  </a:prstGeom>
                  <a:blipFill>
                    <a:blip r:embed="rId12"/>
                    <a:stretch>
                      <a:fillRect b="-116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E074ED68-0A6F-4294-81D7-F5A0A5138726}"/>
                      </a:ext>
                    </a:extLst>
                  </p:cNvPr>
                  <p:cNvSpPr txBox="1"/>
                  <p:nvPr/>
                </p:nvSpPr>
                <p:spPr>
                  <a:xfrm>
                    <a:off x="4808971" y="3279524"/>
                    <a:ext cx="4114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35" name="文字方塊 34">
                    <a:extLst>
                      <a:ext uri="{FF2B5EF4-FFF2-40B4-BE49-F238E27FC236}">
                        <a16:creationId xmlns:a16="http://schemas.microsoft.com/office/drawing/2014/main" id="{E074ED68-0A6F-4294-81D7-F5A0A5138726}"/>
                      </a:ext>
                    </a:extLst>
                  </p:cNvPr>
                  <p:cNvSpPr txBox="1">
                    <a:spLocks noRot="1" noChangeAspect="1" noMove="1" noResize="1" noEditPoints="1" noAdjustHandles="1" noChangeArrowheads="1" noChangeShapeType="1" noTextEdit="1"/>
                  </p:cNvSpPr>
                  <p:nvPr/>
                </p:nvSpPr>
                <p:spPr>
                  <a:xfrm>
                    <a:off x="4808971" y="3279524"/>
                    <a:ext cx="411458" cy="307777"/>
                  </a:xfrm>
                  <a:prstGeom prst="rect">
                    <a:avLst/>
                  </a:prstGeom>
                  <a:blipFill>
                    <a:blip r:embed="rId13"/>
                    <a:stretch>
                      <a:fillRect b="-11628"/>
                    </a:stretch>
                  </a:blipFill>
                </p:spPr>
                <p:txBody>
                  <a:bodyPr/>
                  <a:lstStyle/>
                  <a:p>
                    <a:r>
                      <a:rPr lang="zh-TW" altLang="en-US">
                        <a:noFill/>
                      </a:rPr>
                      <a:t> </a:t>
                    </a:r>
                  </a:p>
                </p:txBody>
              </p:sp>
            </mc:Fallback>
          </mc:AlternateContent>
          <p:cxnSp>
            <p:nvCxnSpPr>
              <p:cNvPr id="36" name="直線單箭頭接點 35">
                <a:extLst>
                  <a:ext uri="{FF2B5EF4-FFF2-40B4-BE49-F238E27FC236}">
                    <a16:creationId xmlns:a16="http://schemas.microsoft.com/office/drawing/2014/main" id="{73E42F02-3E07-48B3-AE03-EEBDF502EE2E}"/>
                  </a:ext>
                </a:extLst>
              </p:cNvPr>
              <p:cNvCxnSpPr>
                <a:cxnSpLocks/>
              </p:cNvCxnSpPr>
              <p:nvPr/>
            </p:nvCxnSpPr>
            <p:spPr>
              <a:xfrm flipV="1">
                <a:off x="3940009" y="3638001"/>
                <a:ext cx="815109" cy="58398"/>
              </a:xfrm>
              <a:prstGeom prst="straightConnector1">
                <a:avLst/>
              </a:prstGeom>
              <a:ln w="12700">
                <a:solidFill>
                  <a:srgbClr val="00B050"/>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37" name="直線單箭頭接點 36">
                <a:extLst>
                  <a:ext uri="{FF2B5EF4-FFF2-40B4-BE49-F238E27FC236}">
                    <a16:creationId xmlns:a16="http://schemas.microsoft.com/office/drawing/2014/main" id="{9A77D864-0D99-407D-A2A7-9BB42EA20961}"/>
                  </a:ext>
                </a:extLst>
              </p:cNvPr>
              <p:cNvCxnSpPr>
                <a:cxnSpLocks/>
              </p:cNvCxnSpPr>
              <p:nvPr/>
            </p:nvCxnSpPr>
            <p:spPr>
              <a:xfrm>
                <a:off x="3947000" y="3679240"/>
                <a:ext cx="58428" cy="698305"/>
              </a:xfrm>
              <a:prstGeom prst="straightConnector1">
                <a:avLst/>
              </a:prstGeom>
              <a:ln w="12700">
                <a:solidFill>
                  <a:srgbClr val="00B050"/>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38" name="直線單箭頭接點 37">
                <a:extLst>
                  <a:ext uri="{FF2B5EF4-FFF2-40B4-BE49-F238E27FC236}">
                    <a16:creationId xmlns:a16="http://schemas.microsoft.com/office/drawing/2014/main" id="{256CB230-9F79-414D-B02E-B8A8215BDFB1}"/>
                  </a:ext>
                </a:extLst>
              </p:cNvPr>
              <p:cNvCxnSpPr>
                <a:cxnSpLocks/>
              </p:cNvCxnSpPr>
              <p:nvPr/>
            </p:nvCxnSpPr>
            <p:spPr>
              <a:xfrm flipV="1">
                <a:off x="3947000" y="3105929"/>
                <a:ext cx="189930" cy="573784"/>
              </a:xfrm>
              <a:prstGeom prst="straightConnector1">
                <a:avLst/>
              </a:prstGeom>
              <a:ln w="12700">
                <a:solidFill>
                  <a:srgbClr val="00B050"/>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61A139D8-59E8-4B7D-984B-A705BD452035}"/>
                      </a:ext>
                    </a:extLst>
                  </p:cNvPr>
                  <p:cNvSpPr txBox="1"/>
                  <p:nvPr/>
                </p:nvSpPr>
                <p:spPr>
                  <a:xfrm>
                    <a:off x="3607935" y="2673157"/>
                    <a:ext cx="4340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39" name="文字方塊 38">
                    <a:extLst>
                      <a:ext uri="{FF2B5EF4-FFF2-40B4-BE49-F238E27FC236}">
                        <a16:creationId xmlns:a16="http://schemas.microsoft.com/office/drawing/2014/main" id="{61A139D8-59E8-4B7D-984B-A705BD452035}"/>
                      </a:ext>
                    </a:extLst>
                  </p:cNvPr>
                  <p:cNvSpPr txBox="1">
                    <a:spLocks noRot="1" noChangeAspect="1" noMove="1" noResize="1" noEditPoints="1" noAdjustHandles="1" noChangeArrowheads="1" noChangeShapeType="1" noTextEdit="1"/>
                  </p:cNvSpPr>
                  <p:nvPr/>
                </p:nvSpPr>
                <p:spPr>
                  <a:xfrm>
                    <a:off x="3607935" y="2673157"/>
                    <a:ext cx="434030" cy="307777"/>
                  </a:xfrm>
                  <a:prstGeom prst="rect">
                    <a:avLst/>
                  </a:prstGeom>
                  <a:blipFill>
                    <a:blip r:embed="rId14"/>
                    <a:stretch>
                      <a:fillRect b="-1136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DBE19D99-BCD4-4329-86E2-48858DF22F8D}"/>
                      </a:ext>
                    </a:extLst>
                  </p:cNvPr>
                  <p:cNvSpPr txBox="1"/>
                  <p:nvPr/>
                </p:nvSpPr>
                <p:spPr>
                  <a:xfrm>
                    <a:off x="4779824" y="3629891"/>
                    <a:ext cx="40568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40" name="文字方塊 39">
                    <a:extLst>
                      <a:ext uri="{FF2B5EF4-FFF2-40B4-BE49-F238E27FC236}">
                        <a16:creationId xmlns:a16="http://schemas.microsoft.com/office/drawing/2014/main" id="{DBE19D99-BCD4-4329-86E2-48858DF22F8D}"/>
                      </a:ext>
                    </a:extLst>
                  </p:cNvPr>
                  <p:cNvSpPr txBox="1">
                    <a:spLocks noRot="1" noChangeAspect="1" noMove="1" noResize="1" noEditPoints="1" noAdjustHandles="1" noChangeArrowheads="1" noChangeShapeType="1" noTextEdit="1"/>
                  </p:cNvSpPr>
                  <p:nvPr/>
                </p:nvSpPr>
                <p:spPr>
                  <a:xfrm>
                    <a:off x="4779824" y="3629891"/>
                    <a:ext cx="405688" cy="307777"/>
                  </a:xfrm>
                  <a:prstGeom prst="rect">
                    <a:avLst/>
                  </a:prstGeom>
                  <a:blipFill>
                    <a:blip r:embed="rId15"/>
                    <a:stretch>
                      <a:fillRect b="-139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FA30DF27-82CE-403D-81B3-FB0E93245528}"/>
                      </a:ext>
                    </a:extLst>
                  </p:cNvPr>
                  <p:cNvSpPr txBox="1"/>
                  <p:nvPr/>
                </p:nvSpPr>
                <p:spPr>
                  <a:xfrm>
                    <a:off x="3946999" y="4292803"/>
                    <a:ext cx="43524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41" name="文字方塊 40">
                    <a:extLst>
                      <a:ext uri="{FF2B5EF4-FFF2-40B4-BE49-F238E27FC236}">
                        <a16:creationId xmlns:a16="http://schemas.microsoft.com/office/drawing/2014/main" id="{FA30DF27-82CE-403D-81B3-FB0E93245528}"/>
                      </a:ext>
                    </a:extLst>
                  </p:cNvPr>
                  <p:cNvSpPr txBox="1">
                    <a:spLocks noRot="1" noChangeAspect="1" noMove="1" noResize="1" noEditPoints="1" noAdjustHandles="1" noChangeArrowheads="1" noChangeShapeType="1" noTextEdit="1"/>
                  </p:cNvSpPr>
                  <p:nvPr/>
                </p:nvSpPr>
                <p:spPr>
                  <a:xfrm>
                    <a:off x="3946999" y="4292803"/>
                    <a:ext cx="435247" cy="307777"/>
                  </a:xfrm>
                  <a:prstGeom prst="rect">
                    <a:avLst/>
                  </a:prstGeom>
                  <a:blipFill>
                    <a:blip r:embed="rId16"/>
                    <a:stretch>
                      <a:fillRect b="-139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D1136628-4E37-42FE-9A25-F227FA5AC92F}"/>
                      </a:ext>
                    </a:extLst>
                  </p:cNvPr>
                  <p:cNvSpPr txBox="1"/>
                  <p:nvPr/>
                </p:nvSpPr>
                <p:spPr>
                  <a:xfrm>
                    <a:off x="4089134" y="2839527"/>
                    <a:ext cx="4282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42" name="文字方塊 41">
                    <a:extLst>
                      <a:ext uri="{FF2B5EF4-FFF2-40B4-BE49-F238E27FC236}">
                        <a16:creationId xmlns:a16="http://schemas.microsoft.com/office/drawing/2014/main" id="{D1136628-4E37-42FE-9A25-F227FA5AC92F}"/>
                      </a:ext>
                    </a:extLst>
                  </p:cNvPr>
                  <p:cNvSpPr txBox="1">
                    <a:spLocks noRot="1" noChangeAspect="1" noMove="1" noResize="1" noEditPoints="1" noAdjustHandles="1" noChangeArrowheads="1" noChangeShapeType="1" noTextEdit="1"/>
                  </p:cNvSpPr>
                  <p:nvPr/>
                </p:nvSpPr>
                <p:spPr>
                  <a:xfrm>
                    <a:off x="4089134" y="2839527"/>
                    <a:ext cx="428258" cy="307777"/>
                  </a:xfrm>
                  <a:prstGeom prst="rect">
                    <a:avLst/>
                  </a:prstGeom>
                  <a:blipFill>
                    <a:blip r:embed="rId17"/>
                    <a:stretch>
                      <a:fillRect b="-13953"/>
                    </a:stretch>
                  </a:blipFill>
                </p:spPr>
                <p:txBody>
                  <a:bodyPr/>
                  <a:lstStyle/>
                  <a:p>
                    <a:r>
                      <a:rPr lang="zh-TW" altLang="en-US">
                        <a:noFill/>
                      </a:rPr>
                      <a:t> </a:t>
                    </a:r>
                  </a:p>
                </p:txBody>
              </p:sp>
            </mc:Fallback>
          </mc:AlternateContent>
        </p:grpSp>
        <p:sp>
          <p:nvSpPr>
            <p:cNvPr id="12" name="箭號: 弧形右彎 11">
              <a:extLst>
                <a:ext uri="{FF2B5EF4-FFF2-40B4-BE49-F238E27FC236}">
                  <a16:creationId xmlns:a16="http://schemas.microsoft.com/office/drawing/2014/main" id="{39FE058E-7D27-4B01-B01A-A385A70129B8}"/>
                </a:ext>
              </a:extLst>
            </p:cNvPr>
            <p:cNvSpPr/>
            <p:nvPr/>
          </p:nvSpPr>
          <p:spPr>
            <a:xfrm rot="12253095" flipH="1" flipV="1">
              <a:off x="6545418" y="2679621"/>
              <a:ext cx="292091" cy="200478"/>
            </a:xfrm>
            <a:prstGeom prst="curvedRightArrow">
              <a:avLst>
                <a:gd name="adj1" fmla="val 12297"/>
                <a:gd name="adj2" fmla="val 50000"/>
                <a:gd name="adj3" fmla="val 25000"/>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13" name="直線單箭頭接點 12">
              <a:extLst>
                <a:ext uri="{FF2B5EF4-FFF2-40B4-BE49-F238E27FC236}">
                  <a16:creationId xmlns:a16="http://schemas.microsoft.com/office/drawing/2014/main" id="{F2292A0C-D4DA-40F4-99F8-0D693E38C4A2}"/>
                </a:ext>
              </a:extLst>
            </p:cNvPr>
            <p:cNvCxnSpPr>
              <a:cxnSpLocks/>
            </p:cNvCxnSpPr>
            <p:nvPr/>
          </p:nvCxnSpPr>
          <p:spPr>
            <a:xfrm flipV="1">
              <a:off x="6341448" y="3573973"/>
              <a:ext cx="815109" cy="58398"/>
            </a:xfrm>
            <a:prstGeom prst="straightConnector1">
              <a:avLst/>
            </a:prstGeom>
            <a:ln w="1270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線單箭頭接點 13">
              <a:extLst>
                <a:ext uri="{FF2B5EF4-FFF2-40B4-BE49-F238E27FC236}">
                  <a16:creationId xmlns:a16="http://schemas.microsoft.com/office/drawing/2014/main" id="{F636DE47-E324-4F23-8A2F-2DC47DA02E39}"/>
                </a:ext>
              </a:extLst>
            </p:cNvPr>
            <p:cNvCxnSpPr>
              <a:cxnSpLocks/>
            </p:cNvCxnSpPr>
            <p:nvPr/>
          </p:nvCxnSpPr>
          <p:spPr>
            <a:xfrm>
              <a:off x="6348439" y="3615212"/>
              <a:ext cx="58428" cy="698305"/>
            </a:xfrm>
            <a:prstGeom prst="straightConnector1">
              <a:avLst/>
            </a:prstGeom>
            <a:ln w="1270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線單箭頭接點 14">
              <a:extLst>
                <a:ext uri="{FF2B5EF4-FFF2-40B4-BE49-F238E27FC236}">
                  <a16:creationId xmlns:a16="http://schemas.microsoft.com/office/drawing/2014/main" id="{8AAC1B69-929E-4722-9C43-094A4B1A293C}"/>
                </a:ext>
              </a:extLst>
            </p:cNvPr>
            <p:cNvCxnSpPr>
              <a:cxnSpLocks/>
            </p:cNvCxnSpPr>
            <p:nvPr/>
          </p:nvCxnSpPr>
          <p:spPr>
            <a:xfrm flipV="1">
              <a:off x="6348439" y="2879527"/>
              <a:ext cx="272867" cy="736158"/>
            </a:xfrm>
            <a:prstGeom prst="straightConnector1">
              <a:avLst/>
            </a:prstGeom>
            <a:ln w="1270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194BA94B-3FAC-4355-9F05-0FA4C96640FA}"/>
                    </a:ext>
                  </a:extLst>
                </p:cNvPr>
                <p:cNvSpPr txBox="1"/>
                <p:nvPr/>
              </p:nvSpPr>
              <p:spPr>
                <a:xfrm>
                  <a:off x="6848464" y="3603172"/>
                  <a:ext cx="40568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16" name="文字方塊 15">
                  <a:extLst>
                    <a:ext uri="{FF2B5EF4-FFF2-40B4-BE49-F238E27FC236}">
                      <a16:creationId xmlns:a16="http://schemas.microsoft.com/office/drawing/2014/main" id="{194BA94B-3FAC-4355-9F05-0FA4C96640FA}"/>
                    </a:ext>
                  </a:extLst>
                </p:cNvPr>
                <p:cNvSpPr txBox="1">
                  <a:spLocks noRot="1" noChangeAspect="1" noMove="1" noResize="1" noEditPoints="1" noAdjustHandles="1" noChangeArrowheads="1" noChangeShapeType="1" noTextEdit="1"/>
                </p:cNvSpPr>
                <p:nvPr/>
              </p:nvSpPr>
              <p:spPr>
                <a:xfrm>
                  <a:off x="6848464" y="3603172"/>
                  <a:ext cx="405688" cy="307777"/>
                </a:xfrm>
                <a:prstGeom prst="rect">
                  <a:avLst/>
                </a:prstGeom>
                <a:blipFill>
                  <a:blip r:embed="rId18"/>
                  <a:stretch>
                    <a:fillRect b="-1136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EE8352D-7C21-4F25-BC03-5658EE311471}"/>
                    </a:ext>
                  </a:extLst>
                </p:cNvPr>
                <p:cNvSpPr txBox="1"/>
                <p:nvPr/>
              </p:nvSpPr>
              <p:spPr>
                <a:xfrm>
                  <a:off x="6348438" y="4228775"/>
                  <a:ext cx="43524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17" name="文字方塊 16">
                  <a:extLst>
                    <a:ext uri="{FF2B5EF4-FFF2-40B4-BE49-F238E27FC236}">
                      <a16:creationId xmlns:a16="http://schemas.microsoft.com/office/drawing/2014/main" id="{2EE8352D-7C21-4F25-BC03-5658EE311471}"/>
                    </a:ext>
                  </a:extLst>
                </p:cNvPr>
                <p:cNvSpPr txBox="1">
                  <a:spLocks noRot="1" noChangeAspect="1" noMove="1" noResize="1" noEditPoints="1" noAdjustHandles="1" noChangeArrowheads="1" noChangeShapeType="1" noTextEdit="1"/>
                </p:cNvSpPr>
                <p:nvPr/>
              </p:nvSpPr>
              <p:spPr>
                <a:xfrm>
                  <a:off x="6348438" y="4228775"/>
                  <a:ext cx="435247" cy="307777"/>
                </a:xfrm>
                <a:prstGeom prst="rect">
                  <a:avLst/>
                </a:prstGeom>
                <a:blipFill>
                  <a:blip r:embed="rId16"/>
                  <a:stretch>
                    <a:fillRect b="-1136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C40D1682-866E-4186-B535-C6AB63B158CB}"/>
                    </a:ext>
                  </a:extLst>
                </p:cNvPr>
                <p:cNvSpPr txBox="1"/>
                <p:nvPr/>
              </p:nvSpPr>
              <p:spPr>
                <a:xfrm>
                  <a:off x="6586689" y="2870582"/>
                  <a:ext cx="4282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𝐶</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C40D1682-866E-4186-B535-C6AB63B158CB}"/>
                    </a:ext>
                  </a:extLst>
                </p:cNvPr>
                <p:cNvSpPr txBox="1">
                  <a:spLocks noRot="1" noChangeAspect="1" noMove="1" noResize="1" noEditPoints="1" noAdjustHandles="1" noChangeArrowheads="1" noChangeShapeType="1" noTextEdit="1"/>
                </p:cNvSpPr>
                <p:nvPr/>
              </p:nvSpPr>
              <p:spPr>
                <a:xfrm>
                  <a:off x="6586689" y="2870582"/>
                  <a:ext cx="428258" cy="307777"/>
                </a:xfrm>
                <a:prstGeom prst="rect">
                  <a:avLst/>
                </a:prstGeom>
                <a:blipFill>
                  <a:blip r:embed="rId19"/>
                  <a:stretch>
                    <a:fillRect b="-11364"/>
                  </a:stretch>
                </a:blipFill>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C5C929D2-25AE-4159-85AE-3824A44BC791}"/>
                </a:ext>
              </a:extLst>
            </p:cNvPr>
            <p:cNvCxnSpPr>
              <a:cxnSpLocks/>
            </p:cNvCxnSpPr>
            <p:nvPr/>
          </p:nvCxnSpPr>
          <p:spPr>
            <a:xfrm rot="20354352" flipV="1">
              <a:off x="6315026" y="3428059"/>
              <a:ext cx="815109" cy="58398"/>
            </a:xfrm>
            <a:prstGeom prst="straightConnector1">
              <a:avLst/>
            </a:prstGeom>
            <a:ln w="12700">
              <a:solidFill>
                <a:schemeClr val="accent5"/>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0" name="直線單箭頭接點 19">
              <a:extLst>
                <a:ext uri="{FF2B5EF4-FFF2-40B4-BE49-F238E27FC236}">
                  <a16:creationId xmlns:a16="http://schemas.microsoft.com/office/drawing/2014/main" id="{CBEF8590-C415-476D-A277-3180F8F9109F}"/>
                </a:ext>
              </a:extLst>
            </p:cNvPr>
            <p:cNvCxnSpPr>
              <a:cxnSpLocks/>
            </p:cNvCxnSpPr>
            <p:nvPr/>
          </p:nvCxnSpPr>
          <p:spPr>
            <a:xfrm rot="20354352">
              <a:off x="6474160" y="3577476"/>
              <a:ext cx="58428" cy="698305"/>
            </a:xfrm>
            <a:prstGeom prst="straightConnector1">
              <a:avLst/>
            </a:prstGeom>
            <a:ln w="12700">
              <a:solidFill>
                <a:schemeClr val="accent5"/>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1" name="直線單箭頭接點 20">
              <a:extLst>
                <a:ext uri="{FF2B5EF4-FFF2-40B4-BE49-F238E27FC236}">
                  <a16:creationId xmlns:a16="http://schemas.microsoft.com/office/drawing/2014/main" id="{8F2C9CBD-95C0-439B-8DA7-3E8D670C4C2B}"/>
                </a:ext>
              </a:extLst>
            </p:cNvPr>
            <p:cNvCxnSpPr>
              <a:cxnSpLocks/>
            </p:cNvCxnSpPr>
            <p:nvPr/>
          </p:nvCxnSpPr>
          <p:spPr>
            <a:xfrm flipV="1">
              <a:off x="6352462" y="3052945"/>
              <a:ext cx="208505" cy="558000"/>
            </a:xfrm>
            <a:prstGeom prst="straightConnector1">
              <a:avLst/>
            </a:prstGeom>
            <a:ln w="12700">
              <a:solidFill>
                <a:schemeClr val="accent5"/>
              </a:solidFill>
              <a:headEnd type="none" w="med" len="med"/>
              <a:tailEnd type="arrow" w="med" len="med"/>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796E3BCD-DDD8-4D9A-BCA5-ABC14559DABE}"/>
                    </a:ext>
                  </a:extLst>
                </p:cNvPr>
                <p:cNvSpPr txBox="1"/>
                <p:nvPr/>
              </p:nvSpPr>
              <p:spPr>
                <a:xfrm>
                  <a:off x="6145570" y="2908566"/>
                  <a:ext cx="44012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𝐷</m:t>
                            </m:r>
                          </m:sub>
                        </m:sSub>
                      </m:oMath>
                    </m:oMathPara>
                  </a14:m>
                  <a:endParaRPr lang="zh-TW" altLang="en-US" dirty="0"/>
                </a:p>
              </p:txBody>
            </p:sp>
          </mc:Choice>
          <mc:Fallback xmlns="">
            <p:sp>
              <p:nvSpPr>
                <p:cNvPr id="22" name="文字方塊 21">
                  <a:extLst>
                    <a:ext uri="{FF2B5EF4-FFF2-40B4-BE49-F238E27FC236}">
                      <a16:creationId xmlns:a16="http://schemas.microsoft.com/office/drawing/2014/main" id="{796E3BCD-DDD8-4D9A-BCA5-ABC14559DABE}"/>
                    </a:ext>
                  </a:extLst>
                </p:cNvPr>
                <p:cNvSpPr txBox="1">
                  <a:spLocks noRot="1" noChangeAspect="1" noMove="1" noResize="1" noEditPoints="1" noAdjustHandles="1" noChangeArrowheads="1" noChangeShapeType="1" noTextEdit="1"/>
                </p:cNvSpPr>
                <p:nvPr/>
              </p:nvSpPr>
              <p:spPr>
                <a:xfrm>
                  <a:off x="6145570" y="2908566"/>
                  <a:ext cx="440120" cy="307777"/>
                </a:xfrm>
                <a:prstGeom prst="rect">
                  <a:avLst/>
                </a:prstGeom>
                <a:blipFill>
                  <a:blip r:embed="rId20"/>
                  <a:stretch>
                    <a:fillRect b="-116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C4D263F6-DC1E-4EDF-81BB-6CC8F045E2E3}"/>
                    </a:ext>
                  </a:extLst>
                </p:cNvPr>
                <p:cNvSpPr txBox="1"/>
                <p:nvPr/>
              </p:nvSpPr>
              <p:spPr>
                <a:xfrm>
                  <a:off x="6969430" y="3007447"/>
                  <a:ext cx="41755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𝐷</m:t>
                            </m:r>
                          </m:sub>
                        </m:sSub>
                      </m:oMath>
                    </m:oMathPara>
                  </a14:m>
                  <a:endParaRPr lang="zh-TW" altLang="en-US" dirty="0"/>
                </a:p>
              </p:txBody>
            </p:sp>
          </mc:Choice>
          <mc:Fallback xmlns="">
            <p:sp>
              <p:nvSpPr>
                <p:cNvPr id="23" name="文字方塊 22">
                  <a:extLst>
                    <a:ext uri="{FF2B5EF4-FFF2-40B4-BE49-F238E27FC236}">
                      <a16:creationId xmlns:a16="http://schemas.microsoft.com/office/drawing/2014/main" id="{C4D263F6-DC1E-4EDF-81BB-6CC8F045E2E3}"/>
                    </a:ext>
                  </a:extLst>
                </p:cNvPr>
                <p:cNvSpPr txBox="1">
                  <a:spLocks noRot="1" noChangeAspect="1" noMove="1" noResize="1" noEditPoints="1" noAdjustHandles="1" noChangeArrowheads="1" noChangeShapeType="1" noTextEdit="1"/>
                </p:cNvSpPr>
                <p:nvPr/>
              </p:nvSpPr>
              <p:spPr>
                <a:xfrm>
                  <a:off x="6969430" y="3007447"/>
                  <a:ext cx="417550" cy="307777"/>
                </a:xfrm>
                <a:prstGeom prst="rect">
                  <a:avLst/>
                </a:prstGeom>
                <a:blipFill>
                  <a:blip r:embed="rId21"/>
                  <a:stretch>
                    <a:fillRect b="-116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98F24DD-ED6F-4613-AF04-1C44719D87C0}"/>
                    </a:ext>
                  </a:extLst>
                </p:cNvPr>
                <p:cNvSpPr txBox="1"/>
                <p:nvPr/>
              </p:nvSpPr>
              <p:spPr>
                <a:xfrm>
                  <a:off x="6586689" y="4003428"/>
                  <a:ext cx="4471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𝐷</m:t>
                            </m:r>
                          </m:sub>
                        </m:sSub>
                      </m:oMath>
                    </m:oMathPara>
                  </a14:m>
                  <a:endParaRPr lang="zh-TW" altLang="en-US" dirty="0"/>
                </a:p>
              </p:txBody>
            </p:sp>
          </mc:Choice>
          <mc:Fallback xmlns="">
            <p:sp>
              <p:nvSpPr>
                <p:cNvPr id="24" name="文字方塊 23">
                  <a:extLst>
                    <a:ext uri="{FF2B5EF4-FFF2-40B4-BE49-F238E27FC236}">
                      <a16:creationId xmlns:a16="http://schemas.microsoft.com/office/drawing/2014/main" id="{898F24DD-ED6F-4613-AF04-1C44719D87C0}"/>
                    </a:ext>
                  </a:extLst>
                </p:cNvPr>
                <p:cNvSpPr txBox="1">
                  <a:spLocks noRot="1" noChangeAspect="1" noMove="1" noResize="1" noEditPoints="1" noAdjustHandles="1" noChangeArrowheads="1" noChangeShapeType="1" noTextEdit="1"/>
                </p:cNvSpPr>
                <p:nvPr/>
              </p:nvSpPr>
              <p:spPr>
                <a:xfrm>
                  <a:off x="6586689" y="4003428"/>
                  <a:ext cx="447109" cy="307777"/>
                </a:xfrm>
                <a:prstGeom prst="rect">
                  <a:avLst/>
                </a:prstGeom>
                <a:blipFill>
                  <a:blip r:embed="rId22"/>
                  <a:stretch>
                    <a:fillRect b="-116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CC468051-A9E6-4080-85D0-D43D4E4F4185}"/>
                    </a:ext>
                  </a:extLst>
                </p:cNvPr>
                <p:cNvSpPr txBox="1"/>
                <p:nvPr/>
              </p:nvSpPr>
              <p:spPr>
                <a:xfrm>
                  <a:off x="1292553" y="2376892"/>
                  <a:ext cx="3472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FFC000"/>
                            </a:solidFill>
                            <a:latin typeface="Cambria Math" panose="02040503050406030204" pitchFamily="18" charset="0"/>
                          </a:rPr>
                          <m:t>𝛼</m:t>
                        </m:r>
                      </m:oMath>
                    </m:oMathPara>
                  </a14:m>
                  <a:endParaRPr lang="zh-TW" altLang="en-US" dirty="0"/>
                </a:p>
              </p:txBody>
            </p:sp>
          </mc:Choice>
          <mc:Fallback xmlns="">
            <p:sp>
              <p:nvSpPr>
                <p:cNvPr id="25" name="文字方塊 24">
                  <a:extLst>
                    <a:ext uri="{FF2B5EF4-FFF2-40B4-BE49-F238E27FC236}">
                      <a16:creationId xmlns:a16="http://schemas.microsoft.com/office/drawing/2014/main" id="{CC468051-A9E6-4080-85D0-D43D4E4F4185}"/>
                    </a:ext>
                  </a:extLst>
                </p:cNvPr>
                <p:cNvSpPr txBox="1">
                  <a:spLocks noRot="1" noChangeAspect="1" noMove="1" noResize="1" noEditPoints="1" noAdjustHandles="1" noChangeArrowheads="1" noChangeShapeType="1" noTextEdit="1"/>
                </p:cNvSpPr>
                <p:nvPr/>
              </p:nvSpPr>
              <p:spPr>
                <a:xfrm>
                  <a:off x="1292553" y="2376892"/>
                  <a:ext cx="347210" cy="307777"/>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39124295-97C5-4352-86D2-E8447581316D}"/>
                    </a:ext>
                  </a:extLst>
                </p:cNvPr>
                <p:cNvSpPr txBox="1"/>
                <p:nvPr/>
              </p:nvSpPr>
              <p:spPr>
                <a:xfrm>
                  <a:off x="4812716" y="3501519"/>
                  <a:ext cx="3488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00B050"/>
                            </a:solidFill>
                            <a:latin typeface="Cambria Math" panose="02040503050406030204" pitchFamily="18" charset="0"/>
                          </a:rPr>
                          <m:t>𝛽</m:t>
                        </m:r>
                      </m:oMath>
                    </m:oMathPara>
                  </a14:m>
                  <a:endParaRPr lang="zh-TW" altLang="en-US" dirty="0"/>
                </a:p>
              </p:txBody>
            </p:sp>
          </mc:Choice>
          <mc:Fallback xmlns="">
            <p:sp>
              <p:nvSpPr>
                <p:cNvPr id="26" name="文字方塊 25">
                  <a:extLst>
                    <a:ext uri="{FF2B5EF4-FFF2-40B4-BE49-F238E27FC236}">
                      <a16:creationId xmlns:a16="http://schemas.microsoft.com/office/drawing/2014/main" id="{39124295-97C5-4352-86D2-E8447581316D}"/>
                    </a:ext>
                  </a:extLst>
                </p:cNvPr>
                <p:cNvSpPr txBox="1">
                  <a:spLocks noRot="1" noChangeAspect="1" noMove="1" noResize="1" noEditPoints="1" noAdjustHandles="1" noChangeArrowheads="1" noChangeShapeType="1" noTextEdit="1"/>
                </p:cNvSpPr>
                <p:nvPr/>
              </p:nvSpPr>
              <p:spPr>
                <a:xfrm>
                  <a:off x="4812716" y="3501519"/>
                  <a:ext cx="348813" cy="307777"/>
                </a:xfrm>
                <a:prstGeom prst="rect">
                  <a:avLst/>
                </a:prstGeom>
                <a:blipFill>
                  <a:blip r:embed="rId24"/>
                  <a:stretch>
                    <a:fillRect b="-279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9FBA07D5-B669-498A-BEBA-FAE127F70930}"/>
                    </a:ext>
                  </a:extLst>
                </p:cNvPr>
                <p:cNvSpPr txBox="1"/>
                <p:nvPr/>
              </p:nvSpPr>
              <p:spPr>
                <a:xfrm>
                  <a:off x="6816783" y="2623410"/>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accent5"/>
                            </a:solidFill>
                            <a:latin typeface="Cambria Math" panose="02040503050406030204" pitchFamily="18" charset="0"/>
                          </a:rPr>
                          <m:t>𝛾</m:t>
                        </m:r>
                      </m:oMath>
                    </m:oMathPara>
                  </a14:m>
                  <a:endParaRPr lang="zh-TW" altLang="en-US" dirty="0"/>
                </a:p>
              </p:txBody>
            </p:sp>
          </mc:Choice>
          <mc:Fallback xmlns="">
            <p:sp>
              <p:nvSpPr>
                <p:cNvPr id="27" name="文字方塊 26">
                  <a:extLst>
                    <a:ext uri="{FF2B5EF4-FFF2-40B4-BE49-F238E27FC236}">
                      <a16:creationId xmlns:a16="http://schemas.microsoft.com/office/drawing/2014/main" id="{9FBA07D5-B669-498A-BEBA-FAE127F70930}"/>
                    </a:ext>
                  </a:extLst>
                </p:cNvPr>
                <p:cNvSpPr txBox="1">
                  <a:spLocks noRot="1" noChangeAspect="1" noMove="1" noResize="1" noEditPoints="1" noAdjustHandles="1" noChangeArrowheads="1" noChangeShapeType="1" noTextEdit="1"/>
                </p:cNvSpPr>
                <p:nvPr/>
              </p:nvSpPr>
              <p:spPr>
                <a:xfrm>
                  <a:off x="6816783" y="2623410"/>
                  <a:ext cx="333746" cy="307777"/>
                </a:xfrm>
                <a:prstGeom prst="rect">
                  <a:avLst/>
                </a:prstGeom>
                <a:blipFill>
                  <a:blip r:embed="rId25"/>
                  <a:stretch>
                    <a:fillRect b="-20930"/>
                  </a:stretch>
                </a:blipFill>
              </p:spPr>
              <p:txBody>
                <a:bodyPr/>
                <a:lstStyle/>
                <a:p>
                  <a:r>
                    <a:rPr lang="zh-TW" altLang="en-US">
                      <a:noFill/>
                    </a:rPr>
                    <a:t> </a:t>
                  </a:r>
                </a:p>
              </p:txBody>
            </p:sp>
          </mc:Fallback>
        </mc:AlternateContent>
        <p:sp>
          <p:nvSpPr>
            <p:cNvPr id="28" name="箭號: 向右 27">
              <a:extLst>
                <a:ext uri="{FF2B5EF4-FFF2-40B4-BE49-F238E27FC236}">
                  <a16:creationId xmlns:a16="http://schemas.microsoft.com/office/drawing/2014/main" id="{F6458007-1CB0-4D79-B1B0-E3C68CF32BC6}"/>
                </a:ext>
              </a:extLst>
            </p:cNvPr>
            <p:cNvSpPr/>
            <p:nvPr/>
          </p:nvSpPr>
          <p:spPr>
            <a:xfrm>
              <a:off x="2508903" y="3403692"/>
              <a:ext cx="411456" cy="1071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右 28">
              <a:extLst>
                <a:ext uri="{FF2B5EF4-FFF2-40B4-BE49-F238E27FC236}">
                  <a16:creationId xmlns:a16="http://schemas.microsoft.com/office/drawing/2014/main" id="{FA679985-3CFC-486C-A0E2-6D7CBEC50C8A}"/>
                </a:ext>
              </a:extLst>
            </p:cNvPr>
            <p:cNvSpPr/>
            <p:nvPr/>
          </p:nvSpPr>
          <p:spPr>
            <a:xfrm>
              <a:off x="5473923" y="3419824"/>
              <a:ext cx="411456" cy="1071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76C28AFA-2C62-6447-BEB5-26CAA625C54C}"/>
                  </a:ext>
                </a:extLst>
              </p:cNvPr>
              <p:cNvSpPr/>
              <p:nvPr/>
            </p:nvSpPr>
            <p:spPr>
              <a:xfrm>
                <a:off x="1314449" y="2592058"/>
                <a:ext cx="5855770" cy="1317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TW" i="1" smtClean="0">
                              <a:latin typeface="Cambria Math" panose="02040503050406030204" pitchFamily="18" charset="0"/>
                            </a:rPr>
                          </m:ctrlPr>
                        </m:dPr>
                        <m:e>
                          <m:m>
                            <m:mPr>
                              <m:mcs>
                                <m:mc>
                                  <m:mcPr>
                                    <m:count m:val="1"/>
                                    <m:mcJc m:val="center"/>
                                  </m:mcPr>
                                </m:mc>
                              </m:mcs>
                              <m:ctrlPr>
                                <a:rPr lang="en-TW"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𝐷</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𝐷</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𝐷</m:t>
                                    </m:r>
                                  </m:sub>
                                </m:sSub>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𝛾</m:t>
                                </m:r>
                              </m:e>
                              <m:e>
                                <m:r>
                                  <a:rPr lang="en-US" i="1">
                                    <a:latin typeface="Cambria Math" panose="02040503050406030204" pitchFamily="18" charset="0"/>
                                  </a:rPr>
                                  <m:t>𝑠𝑖𝑛</m:t>
                                </m:r>
                                <m:r>
                                  <a:rPr lang="en-US" i="1" smtClean="0">
                                    <a:latin typeface="Cambria Math" panose="02040503050406030204" pitchFamily="18" charset="0"/>
                                    <a:ea typeface="Cambria Math" panose="02040503050406030204" pitchFamily="18" charset="0"/>
                                  </a:rPr>
                                  <m:t>𝛾</m:t>
                                </m:r>
                              </m:e>
                              <m:e>
                                <m:r>
                                  <a:rPr lang="en-US" i="1">
                                    <a:latin typeface="Cambria Math" panose="02040503050406030204" pitchFamily="18" charset="0"/>
                                  </a:rPr>
                                  <m:t>0</m:t>
                                </m:r>
                              </m:e>
                            </m:mr>
                            <m:mr>
                              <m:e>
                                <m:r>
                                  <a:rPr lang="en-US" i="1">
                                    <a:latin typeface="Cambria Math" panose="02040503050406030204" pitchFamily="18" charset="0"/>
                                  </a:rPr>
                                  <m:t>−</m:t>
                                </m:r>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𝛾</m:t>
                                </m:r>
                              </m:e>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𝛾</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𝛽</m:t>
                                </m:r>
                              </m:e>
                              <m:e>
                                <m:r>
                                  <a:rPr lang="en-US" i="1">
                                    <a:latin typeface="Cambria Math" panose="02040503050406030204" pitchFamily="18" charset="0"/>
                                  </a:rPr>
                                  <m:t>0</m:t>
                                </m:r>
                              </m:e>
                              <m:e>
                                <m:r>
                                  <a:rPr lang="en-US" i="1">
                                    <a:latin typeface="Cambria Math" panose="02040503050406030204" pitchFamily="18" charset="0"/>
                                  </a:rPr>
                                  <m:t>−</m:t>
                                </m:r>
                                <m:r>
                                  <a:rPr lang="en-US" i="1">
                                    <a:latin typeface="Cambria Math" panose="02040503050406030204" pitchFamily="18" charset="0"/>
                                  </a:rPr>
                                  <m:t>𝑠𝑖𝑛</m:t>
                                </m:r>
                                <m:r>
                                  <a:rPr lang="en-US" i="1" smtClean="0">
                                    <a:latin typeface="Cambria Math" panose="02040503050406030204" pitchFamily="18" charset="0"/>
                                    <a:ea typeface="Cambria Math" panose="02040503050406030204" pitchFamily="18" charset="0"/>
                                  </a:rPr>
                                  <m:t>𝛽</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𝛽</m:t>
                                </m:r>
                              </m:e>
                              <m:e>
                                <m:r>
                                  <a:rPr lang="en-US" i="1">
                                    <a:latin typeface="Cambria Math" panose="02040503050406030204" pitchFamily="18" charset="0"/>
                                  </a:rPr>
                                  <m:t>0</m:t>
                                </m:r>
                              </m:e>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𝛽</m:t>
                                </m:r>
                              </m:e>
                            </m:mr>
                          </m:m>
                        </m:e>
                      </m:d>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𝛼</m:t>
                                </m:r>
                              </m:e>
                              <m:e>
                                <m:r>
                                  <a:rPr lang="en-US" i="1">
                                    <a:latin typeface="Cambria Math" panose="02040503050406030204" pitchFamily="18" charset="0"/>
                                  </a:rPr>
                                  <m:t>𝑠𝑖𝑛</m:t>
                                </m:r>
                                <m:r>
                                  <a:rPr lang="en-US" i="1" smtClean="0">
                                    <a:latin typeface="Cambria Math" panose="02040503050406030204" pitchFamily="18" charset="0"/>
                                    <a:ea typeface="Cambria Math" panose="02040503050406030204" pitchFamily="18" charset="0"/>
                                  </a:rPr>
                                  <m:t>𝛼</m:t>
                                </m:r>
                              </m:e>
                              <m:e>
                                <m:r>
                                  <a:rPr lang="en-US" i="1">
                                    <a:latin typeface="Cambria Math" panose="02040503050406030204" pitchFamily="18" charset="0"/>
                                  </a:rPr>
                                  <m:t>0</m:t>
                                </m:r>
                              </m:e>
                            </m:mr>
                            <m:mr>
                              <m:e>
                                <m:r>
                                  <a:rPr lang="en-US" i="1">
                                    <a:latin typeface="Cambria Math" panose="02040503050406030204" pitchFamily="18" charset="0"/>
                                  </a:rPr>
                                  <m:t>−</m:t>
                                </m:r>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𝛼</m:t>
                                </m:r>
                              </m:e>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𝛼</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d>
                        <m:dPr>
                          <m:ctrlPr>
                            <a:rPr lang="en-TW" i="1">
                              <a:latin typeface="Cambria Math" panose="02040503050406030204" pitchFamily="18" charset="0"/>
                            </a:rPr>
                          </m:ctrlPr>
                        </m:dPr>
                        <m:e>
                          <m:m>
                            <m:mPr>
                              <m:mcs>
                                <m:mc>
                                  <m:mcPr>
                                    <m:count m:val="1"/>
                                    <m:mcJc m:val="center"/>
                                  </m:mcPr>
                                </m:mc>
                              </m:mcs>
                              <m:ctrlPr>
                                <a:rPr lang="en-TW"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𝐴</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𝐴</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𝑍</m:t>
                                    </m:r>
                                  </m:e>
                                  <m:sub>
                                    <m:r>
                                      <a:rPr lang="en-US" i="1">
                                        <a:latin typeface="Cambria Math" panose="02040503050406030204" pitchFamily="18" charset="0"/>
                                      </a:rPr>
                                      <m:t>𝐴</m:t>
                                    </m:r>
                                  </m:sub>
                                </m:sSub>
                              </m:e>
                            </m:mr>
                          </m:m>
                        </m:e>
                      </m:d>
                    </m:oMath>
                  </m:oMathPara>
                </a14:m>
                <a:endParaRPr lang="en-US"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ea typeface="Cambria Math" panose="02040503050406030204" pitchFamily="18" charset="0"/>
                          </a:rPr>
                          <m:t>𝛾</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ea typeface="Cambria Math" panose="02040503050406030204" pitchFamily="18" charset="0"/>
                          </a:rPr>
                          <m:t>𝛽</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ea typeface="Cambria Math" panose="02040503050406030204" pitchFamily="18" charset="0"/>
                          </a:rPr>
                          <m:t>𝛼</m:t>
                        </m:r>
                      </m:sub>
                    </m:sSub>
                    <m:d>
                      <m:dPr>
                        <m:ctrlPr>
                          <a:rPr lang="en-TW" i="1">
                            <a:latin typeface="Cambria Math" panose="02040503050406030204" pitchFamily="18" charset="0"/>
                          </a:rPr>
                        </m:ctrlPr>
                      </m:dPr>
                      <m:e>
                        <m:m>
                          <m:mPr>
                            <m:mcs>
                              <m:mc>
                                <m:mcPr>
                                  <m:count m:val="1"/>
                                  <m:mcJc m:val="center"/>
                                </m:mcPr>
                              </m:mc>
                            </m:mcs>
                            <m:ctrlPr>
                              <a:rPr lang="en-TW"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𝐴</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𝐴</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𝐴</m:t>
                                  </m:r>
                                </m:sub>
                              </m:sSub>
                            </m:e>
                          </m:mr>
                        </m:m>
                      </m:e>
                    </m:d>
                  </m:oMath>
                </a14:m>
                <a:endParaRPr lang="en-TW" dirty="0"/>
              </a:p>
            </p:txBody>
          </p:sp>
        </mc:Choice>
        <mc:Fallback xmlns="">
          <p:sp>
            <p:nvSpPr>
              <p:cNvPr id="56" name="Rectangle 55">
                <a:extLst>
                  <a:ext uri="{FF2B5EF4-FFF2-40B4-BE49-F238E27FC236}">
                    <a16:creationId xmlns:a16="http://schemas.microsoft.com/office/drawing/2014/main" id="{76C28AFA-2C62-6447-BEB5-26CAA625C54C}"/>
                  </a:ext>
                </a:extLst>
              </p:cNvPr>
              <p:cNvSpPr>
                <a:spLocks noRot="1" noChangeAspect="1" noMove="1" noResize="1" noEditPoints="1" noAdjustHandles="1" noChangeArrowheads="1" noChangeShapeType="1" noTextEdit="1"/>
              </p:cNvSpPr>
              <p:nvPr/>
            </p:nvSpPr>
            <p:spPr>
              <a:xfrm>
                <a:off x="1314449" y="2592058"/>
                <a:ext cx="5855770" cy="1317861"/>
              </a:xfrm>
              <a:prstGeom prst="rect">
                <a:avLst/>
              </a:prstGeom>
              <a:blipFill>
                <a:blip r:embed="rId2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B41222C-A53A-3548-8543-492EDC03D921}"/>
                  </a:ext>
                </a:extLst>
              </p:cNvPr>
              <p:cNvSpPr/>
              <p:nvPr/>
            </p:nvSpPr>
            <p:spPr>
              <a:xfrm>
                <a:off x="3507197" y="4090993"/>
                <a:ext cx="1462003" cy="701923"/>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d>
                        <m:dPr>
                          <m:ctrlPr>
                            <a:rPr lang="en-TW" i="1" smtClean="0">
                              <a:latin typeface="Cambria Math" panose="02040503050406030204" pitchFamily="18" charset="0"/>
                            </a:rPr>
                          </m:ctrlPr>
                        </m:dPr>
                        <m:e>
                          <m:m>
                            <m:mPr>
                              <m:mcs>
                                <m:mc>
                                  <m:mcPr>
                                    <m:count m:val="1"/>
                                    <m:mcJc m:val="center"/>
                                  </m:mcPr>
                                </m:mc>
                              </m:mcs>
                              <m:ctrlPr>
                                <a:rPr lang="en-TW"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𝐷</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𝐷</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𝐷</m:t>
                                    </m:r>
                                  </m:sub>
                                </m:sSub>
                              </m:e>
                            </m:mr>
                          </m:m>
                        </m:e>
                      </m:d>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TW" i="1">
                              <a:latin typeface="Cambria Math" panose="02040503050406030204" pitchFamily="18" charset="0"/>
                            </a:rPr>
                          </m:ctrlPr>
                        </m:dPr>
                        <m:e>
                          <m:m>
                            <m:mPr>
                              <m:mcs>
                                <m:mc>
                                  <m:mcPr>
                                    <m:count m:val="1"/>
                                    <m:mcJc m:val="center"/>
                                  </m:mcPr>
                                </m:mc>
                              </m:mcs>
                              <m:ctrlPr>
                                <a:rPr lang="en-TW"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𝐴</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𝐴</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𝐴</m:t>
                                    </m:r>
                                  </m:sub>
                                </m:sSub>
                              </m:e>
                            </m:mr>
                          </m:m>
                        </m:e>
                      </m:d>
                    </m:oMath>
                  </m:oMathPara>
                </a14:m>
                <a:endParaRPr lang="en-TW" dirty="0"/>
              </a:p>
            </p:txBody>
          </p:sp>
        </mc:Choice>
        <mc:Fallback xmlns="">
          <p:sp>
            <p:nvSpPr>
              <p:cNvPr id="57" name="Rectangle 56">
                <a:extLst>
                  <a:ext uri="{FF2B5EF4-FFF2-40B4-BE49-F238E27FC236}">
                    <a16:creationId xmlns:a16="http://schemas.microsoft.com/office/drawing/2014/main" id="{6B41222C-A53A-3548-8543-492EDC03D921}"/>
                  </a:ext>
                </a:extLst>
              </p:cNvPr>
              <p:cNvSpPr>
                <a:spLocks noRot="1" noChangeAspect="1" noMove="1" noResize="1" noEditPoints="1" noAdjustHandles="1" noChangeArrowheads="1" noChangeShapeType="1" noTextEdit="1"/>
              </p:cNvSpPr>
              <p:nvPr/>
            </p:nvSpPr>
            <p:spPr>
              <a:xfrm>
                <a:off x="3507197" y="4090993"/>
                <a:ext cx="1462003" cy="701923"/>
              </a:xfrm>
              <a:prstGeom prst="rect">
                <a:avLst/>
              </a:prstGeom>
              <a:blipFill>
                <a:blip r:embed="rId27"/>
                <a:stretch>
                  <a:fillRect/>
                </a:stretch>
              </a:blipFill>
              <a:ln>
                <a:solidFill>
                  <a:srgbClr val="FF0000"/>
                </a:solidFill>
              </a:ln>
            </p:spPr>
            <p:txBody>
              <a:bodyPr/>
              <a:lstStyle/>
              <a:p>
                <a:r>
                  <a:rPr lang="en-TW">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66"/>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dirty="0"/>
              <a:t>Gimbal Lock</a:t>
            </a:r>
            <a:endParaRPr sz="2800" dirty="0"/>
          </a:p>
        </p:txBody>
      </p:sp>
      <p:sp>
        <p:nvSpPr>
          <p:cNvPr id="1155" name="Google Shape;1155;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33</a:t>
            </a:fld>
            <a:endParaRPr/>
          </a:p>
        </p:txBody>
      </p:sp>
      <p:sp>
        <p:nvSpPr>
          <p:cNvPr id="5" name="Google Shape;1149;p65">
            <a:extLst>
              <a:ext uri="{FF2B5EF4-FFF2-40B4-BE49-F238E27FC236}">
                <a16:creationId xmlns:a16="http://schemas.microsoft.com/office/drawing/2014/main" id="{B07022BE-22A8-2146-BDAF-5932E1D6B0FE}"/>
              </a:ext>
            </a:extLst>
          </p:cNvPr>
          <p:cNvSpPr/>
          <p:nvPr/>
        </p:nvSpPr>
        <p:spPr>
          <a:xfrm>
            <a:off x="264308" y="4355440"/>
            <a:ext cx="5288627" cy="307777"/>
          </a:xfrm>
          <a:prstGeom prst="rect">
            <a:avLst/>
          </a:prstGeom>
          <a:noFill/>
          <a:ln>
            <a:noFill/>
          </a:ln>
        </p:spPr>
        <p:txBody>
          <a:bodyPr spcFirstLastPara="1" wrap="square" lIns="91425" tIns="45700" rIns="91425" bIns="45700" anchor="t" anchorCtr="0">
            <a:spAutoFit/>
          </a:bodyPr>
          <a:lstStyle/>
          <a:p>
            <a:pPr lvl="0"/>
            <a:r>
              <a:rPr lang="en-US" sz="1400" b="0" i="0" u="none" strike="noStrike" cap="none" dirty="0">
                <a:solidFill>
                  <a:srgbClr val="000000"/>
                </a:solidFill>
                <a:latin typeface="Arial"/>
                <a:ea typeface="Arial"/>
                <a:cs typeface="Arial"/>
                <a:sym typeface="Arial"/>
              </a:rPr>
              <a:t>Gimbal Lock : </a:t>
            </a:r>
            <a:r>
              <a:rPr lang="en-US" u="sng" dirty="0">
                <a:solidFill>
                  <a:srgbClr val="337AB7"/>
                </a:solidFill>
              </a:rPr>
              <a:t>https://</a:t>
            </a:r>
            <a:r>
              <a:rPr lang="en-US" u="sng" dirty="0" err="1">
                <a:solidFill>
                  <a:srgbClr val="337AB7"/>
                </a:solidFill>
              </a:rPr>
              <a:t>www.youtube.com</a:t>
            </a:r>
            <a:r>
              <a:rPr lang="en-US" u="sng" dirty="0">
                <a:solidFill>
                  <a:srgbClr val="337AB7"/>
                </a:solidFill>
              </a:rPr>
              <a:t>/</a:t>
            </a:r>
            <a:r>
              <a:rPr lang="en-US" u="sng" dirty="0" err="1">
                <a:solidFill>
                  <a:srgbClr val="337AB7"/>
                </a:solidFill>
              </a:rPr>
              <a:t>watch?v</a:t>
            </a:r>
            <a:r>
              <a:rPr lang="en-US" u="sng" dirty="0">
                <a:solidFill>
                  <a:srgbClr val="337AB7"/>
                </a:solidFill>
              </a:rPr>
              <a:t>=zc8b2Jo7mno</a:t>
            </a:r>
            <a:endParaRPr sz="1400" b="0" i="0" u="none" strike="noStrike" cap="none" dirty="0">
              <a:solidFill>
                <a:srgbClr val="000000"/>
              </a:solidFill>
              <a:latin typeface="Arial"/>
              <a:ea typeface="Arial"/>
              <a:cs typeface="Arial"/>
              <a:sym typeface="Arial"/>
            </a:endParaRPr>
          </a:p>
        </p:txBody>
      </p:sp>
      <p:pic>
        <p:nvPicPr>
          <p:cNvPr id="6" name="Euler (gimbal lock) Explained" descr="Euler (gimbal lock) Explained">
            <a:hlinkClick r:id="" action="ppaction://media"/>
            <a:extLst>
              <a:ext uri="{FF2B5EF4-FFF2-40B4-BE49-F238E27FC236}">
                <a16:creationId xmlns:a16="http://schemas.microsoft.com/office/drawing/2014/main" id="{68869A35-B62C-5840-B5A4-BF192121D8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48826" y="407518"/>
            <a:ext cx="5263896" cy="3947922"/>
          </a:xfrm>
          <a:prstGeom prst="rect">
            <a:avLst/>
          </a:prstGeom>
        </p:spPr>
      </p:pic>
    </p:spTree>
    <p:extLst>
      <p:ext uri="{BB962C8B-B14F-4D97-AF65-F5344CB8AC3E}">
        <p14:creationId xmlns:p14="http://schemas.microsoft.com/office/powerpoint/2010/main" val="97771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4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9"/>
          <p:cNvSpPr txBox="1">
            <a:spLocks noGrp="1"/>
          </p:cNvSpPr>
          <p:nvPr>
            <p:ph type="title"/>
          </p:nvPr>
        </p:nvSpPr>
        <p:spPr>
          <a:xfrm>
            <a:off x="226208" y="12484"/>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Exercises– Body-Fixed Rotation</a:t>
            </a:r>
            <a:endParaRPr/>
          </a:p>
        </p:txBody>
      </p:sp>
      <p:sp>
        <p:nvSpPr>
          <p:cNvPr id="655" name="Google Shape;65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34</a:t>
            </a:fld>
            <a:endParaRPr/>
          </a:p>
        </p:txBody>
      </p:sp>
      <p:sp>
        <p:nvSpPr>
          <p:cNvPr id="656" name="Google Shape;656;p29"/>
          <p:cNvSpPr/>
          <p:nvPr/>
        </p:nvSpPr>
        <p:spPr>
          <a:xfrm>
            <a:off x="226208" y="720106"/>
            <a:ext cx="8691584" cy="10281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Consider the following two cases of rotation with “Euler-angle” starting from frame {A} to frame {B}:</a:t>
            </a:r>
            <a:endParaRPr/>
          </a:p>
          <a:p>
            <a:pPr marL="342900" marR="0" lvl="0" indent="-342900" algn="l" rtl="0">
              <a:lnSpc>
                <a:spcPct val="15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rotate x-axis 60° and rotate y-axis 30 °</a:t>
            </a:r>
            <a:endParaRPr/>
          </a:p>
          <a:p>
            <a:pPr marL="342900" marR="0" lvl="0" indent="-342900" algn="l" rtl="0">
              <a:lnSpc>
                <a:spcPct val="15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rotate y-axis 60° and rotate x-axis 30 °</a:t>
            </a:r>
            <a:endParaRPr sz="1400" b="0" i="0" u="none" strike="noStrike" cap="none">
              <a:solidFill>
                <a:srgbClr val="000000"/>
              </a:solidFill>
              <a:latin typeface="Arial"/>
              <a:ea typeface="Arial"/>
              <a:cs typeface="Arial"/>
              <a:sym typeface="Arial"/>
            </a:endParaRPr>
          </a:p>
        </p:txBody>
      </p:sp>
      <p:sp>
        <p:nvSpPr>
          <p:cNvPr id="657" name="Google Shape;657;p29"/>
          <p:cNvSpPr txBox="1"/>
          <p:nvPr/>
        </p:nvSpPr>
        <p:spPr>
          <a:xfrm>
            <a:off x="159300" y="1933471"/>
            <a:ext cx="37147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 rotate x-axis 60° and rotate y-axis 30 ° </a:t>
            </a:r>
            <a:endParaRPr/>
          </a:p>
        </p:txBody>
      </p:sp>
      <p:sp>
        <p:nvSpPr>
          <p:cNvPr id="658" name="Google Shape;658;p29"/>
          <p:cNvSpPr/>
          <p:nvPr/>
        </p:nvSpPr>
        <p:spPr>
          <a:xfrm>
            <a:off x="159300" y="3138594"/>
            <a:ext cx="34211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 rotate y-axis 60° and rotate x-axis 30 °</a:t>
            </a:r>
            <a:endParaRPr sz="1400" b="0" i="0" u="none" strike="noStrike" cap="none">
              <a:solidFill>
                <a:srgbClr val="000000"/>
              </a:solidFill>
              <a:latin typeface="Arial"/>
              <a:ea typeface="Arial"/>
              <a:cs typeface="Arial"/>
              <a:sym typeface="Arial"/>
            </a:endParaRPr>
          </a:p>
        </p:txBody>
      </p:sp>
      <p:sp>
        <p:nvSpPr>
          <p:cNvPr id="659" name="Google Shape;659;p29"/>
          <p:cNvSpPr txBox="1"/>
          <p:nvPr/>
        </p:nvSpPr>
        <p:spPr>
          <a:xfrm>
            <a:off x="2065867" y="3613308"/>
            <a:ext cx="4091094" cy="666464"/>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660" name="Google Shape;660;p29"/>
          <p:cNvSpPr txBox="1"/>
          <p:nvPr/>
        </p:nvSpPr>
        <p:spPr>
          <a:xfrm>
            <a:off x="2090296" y="2273337"/>
            <a:ext cx="4091094" cy="666464"/>
          </a:xfrm>
          <a:prstGeom prst="rect">
            <a:avLst/>
          </a:prstGeom>
          <a:blipFill rotWithShape="1">
            <a:blip r:embed="rId4">
              <a:alphaModFix/>
            </a:blip>
            <a:stretch>
              <a:fillRect b="-188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0"/>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Outlines</a:t>
            </a:r>
            <a:endParaRPr/>
          </a:p>
        </p:txBody>
      </p:sp>
      <p:sp>
        <p:nvSpPr>
          <p:cNvPr id="666" name="Google Shape;66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35</a:t>
            </a:fld>
            <a:endParaRPr/>
          </a:p>
        </p:txBody>
      </p:sp>
      <p:sp>
        <p:nvSpPr>
          <p:cNvPr id="667" name="Google Shape;667;p30"/>
          <p:cNvSpPr txBox="1"/>
          <p:nvPr/>
        </p:nvSpPr>
        <p:spPr>
          <a:xfrm>
            <a:off x="228125" y="824359"/>
            <a:ext cx="3785075" cy="23509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Coordinate Systems</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Rotation matrix</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Euler angles</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chemeClr val="accent1"/>
                </a:solidFill>
                <a:latin typeface="PT Sans Narrow"/>
                <a:ea typeface="PT Sans Narrow"/>
                <a:cs typeface="PT Sans Narrow"/>
                <a:sym typeface="PT Sans Narrow"/>
              </a:rPr>
              <a:t>Transformation </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Quaternion </a:t>
            </a:r>
            <a:endParaRPr sz="2000" b="1" i="0" u="none" strike="noStrike" cap="none">
              <a:solidFill>
                <a:srgbClr val="FFC392"/>
              </a:solidFill>
              <a:latin typeface="PT Sans Narrow"/>
              <a:ea typeface="PT Sans Narrow"/>
              <a:cs typeface="PT Sans Narrow"/>
              <a:sym typeface="PT Sans Narro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1"/>
          <p:cNvSpPr txBox="1">
            <a:spLocks noGrp="1"/>
          </p:cNvSpPr>
          <p:nvPr>
            <p:ph type="title"/>
          </p:nvPr>
        </p:nvSpPr>
        <p:spPr>
          <a:xfrm>
            <a:off x="1188123" y="1544320"/>
            <a:ext cx="5861647" cy="54264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2800"/>
              <a:t>Transformation</a:t>
            </a:r>
            <a:endParaRPr sz="2800"/>
          </a:p>
        </p:txBody>
      </p:sp>
      <p:sp>
        <p:nvSpPr>
          <p:cNvPr id="673" name="Google Shape;67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2"/>
          <p:cNvSpPr txBox="1">
            <a:spLocks noGrp="1"/>
          </p:cNvSpPr>
          <p:nvPr>
            <p:ph type="title"/>
          </p:nvPr>
        </p:nvSpPr>
        <p:spPr>
          <a:xfrm>
            <a:off x="253403" y="0"/>
            <a:ext cx="5861647" cy="54264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Recap</a:t>
            </a:r>
            <a:endParaRPr sz="2800"/>
          </a:p>
        </p:txBody>
      </p:sp>
      <p:sp>
        <p:nvSpPr>
          <p:cNvPr id="679" name="Google Shape;67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37</a:t>
            </a:fld>
            <a:endParaRPr/>
          </a:p>
        </p:txBody>
      </p:sp>
      <p:sp>
        <p:nvSpPr>
          <p:cNvPr id="680" name="Google Shape;680;p32"/>
          <p:cNvSpPr txBox="1"/>
          <p:nvPr/>
        </p:nvSpPr>
        <p:spPr>
          <a:xfrm>
            <a:off x="253403" y="618799"/>
            <a:ext cx="5683250" cy="329834"/>
          </a:xfrm>
          <a:prstGeom prst="rect">
            <a:avLst/>
          </a:prstGeom>
          <a:blipFill rotWithShape="1">
            <a:blip r:embed="rId3">
              <a:alphaModFix/>
            </a:blip>
            <a:stretch>
              <a:fillRect l="-222" b="-1481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681" name="Google Shape;681;p32"/>
          <p:cNvPicPr preferRelativeResize="0"/>
          <p:nvPr/>
        </p:nvPicPr>
        <p:blipFill rotWithShape="1">
          <a:blip r:embed="rId4">
            <a:alphaModFix/>
          </a:blip>
          <a:srcRect/>
          <a:stretch/>
        </p:blipFill>
        <p:spPr>
          <a:xfrm>
            <a:off x="1900588" y="975381"/>
            <a:ext cx="4028016" cy="1651740"/>
          </a:xfrm>
          <a:prstGeom prst="rect">
            <a:avLst/>
          </a:prstGeom>
          <a:noFill/>
          <a:ln>
            <a:noFill/>
          </a:ln>
        </p:spPr>
      </p:pic>
      <p:pic>
        <p:nvPicPr>
          <p:cNvPr id="682" name="Google Shape;682;p32"/>
          <p:cNvPicPr preferRelativeResize="0"/>
          <p:nvPr/>
        </p:nvPicPr>
        <p:blipFill rotWithShape="1">
          <a:blip r:embed="rId5">
            <a:alphaModFix/>
          </a:blip>
          <a:srcRect/>
          <a:stretch/>
        </p:blipFill>
        <p:spPr>
          <a:xfrm>
            <a:off x="3594100" y="3553525"/>
            <a:ext cx="2959100" cy="840385"/>
          </a:xfrm>
          <a:prstGeom prst="rect">
            <a:avLst/>
          </a:prstGeom>
          <a:noFill/>
          <a:ln>
            <a:noFill/>
          </a:ln>
        </p:spPr>
      </p:pic>
      <p:cxnSp>
        <p:nvCxnSpPr>
          <p:cNvPr id="683" name="Google Shape;683;p32"/>
          <p:cNvCxnSpPr/>
          <p:nvPr/>
        </p:nvCxnSpPr>
        <p:spPr>
          <a:xfrm rot="10800000" flipH="1">
            <a:off x="2463800" y="1543050"/>
            <a:ext cx="552450" cy="558800"/>
          </a:xfrm>
          <a:prstGeom prst="straightConnector1">
            <a:avLst/>
          </a:prstGeom>
          <a:noFill/>
          <a:ln w="9525" cap="flat" cmpd="sng">
            <a:solidFill>
              <a:srgbClr val="EE6800"/>
            </a:solidFill>
            <a:prstDash val="solid"/>
            <a:round/>
            <a:headEnd type="none" w="sm" len="sm"/>
            <a:tailEnd type="stealth" w="med" len="med"/>
          </a:ln>
        </p:spPr>
      </p:cxnSp>
      <p:sp>
        <p:nvSpPr>
          <p:cNvPr id="684" name="Google Shape;684;p32"/>
          <p:cNvSpPr txBox="1"/>
          <p:nvPr/>
        </p:nvSpPr>
        <p:spPr>
          <a:xfrm>
            <a:off x="2959100" y="1349986"/>
            <a:ext cx="19685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P</a:t>
            </a:r>
            <a:endParaRPr/>
          </a:p>
        </p:txBody>
      </p:sp>
      <p:pic>
        <p:nvPicPr>
          <p:cNvPr id="685" name="Google Shape;685;p32"/>
          <p:cNvPicPr preferRelativeResize="0"/>
          <p:nvPr/>
        </p:nvPicPr>
        <p:blipFill rotWithShape="1">
          <a:blip r:embed="rId6">
            <a:alphaModFix/>
          </a:blip>
          <a:srcRect/>
          <a:stretch/>
        </p:blipFill>
        <p:spPr>
          <a:xfrm>
            <a:off x="1638300" y="3610219"/>
            <a:ext cx="1183480" cy="726995"/>
          </a:xfrm>
          <a:prstGeom prst="rect">
            <a:avLst/>
          </a:prstGeom>
          <a:noFill/>
          <a:ln>
            <a:noFill/>
          </a:ln>
        </p:spPr>
      </p:pic>
      <p:sp>
        <p:nvSpPr>
          <p:cNvPr id="686" name="Google Shape;686;p32"/>
          <p:cNvSpPr txBox="1"/>
          <p:nvPr/>
        </p:nvSpPr>
        <p:spPr>
          <a:xfrm>
            <a:off x="341710" y="2768148"/>
            <a:ext cx="6504780" cy="733471"/>
          </a:xfrm>
          <a:prstGeom prst="rect">
            <a:avLst/>
          </a:prstGeom>
          <a:blipFill rotWithShape="1">
            <a:blip r:embed="rId7">
              <a:alphaModFix/>
            </a:blip>
            <a:stretch>
              <a:fillRect l="-194" b="-677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3"/>
          <p:cNvSpPr txBox="1">
            <a:spLocks noGrp="1"/>
          </p:cNvSpPr>
          <p:nvPr>
            <p:ph type="title"/>
          </p:nvPr>
        </p:nvSpPr>
        <p:spPr>
          <a:xfrm>
            <a:off x="228600" y="0"/>
            <a:ext cx="4292600" cy="46336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Transformation Matrix</a:t>
            </a:r>
            <a:endParaRPr sz="2800"/>
          </a:p>
        </p:txBody>
      </p:sp>
      <p:sp>
        <p:nvSpPr>
          <p:cNvPr id="692" name="Google Shape;69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38</a:t>
            </a:fld>
            <a:endParaRPr/>
          </a:p>
        </p:txBody>
      </p:sp>
      <p:sp>
        <p:nvSpPr>
          <p:cNvPr id="693" name="Google Shape;693;p33"/>
          <p:cNvSpPr/>
          <p:nvPr/>
        </p:nvSpPr>
        <p:spPr>
          <a:xfrm>
            <a:off x="1552575" y="26447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694" name="Google Shape;694;p33"/>
          <p:cNvPicPr preferRelativeResize="0"/>
          <p:nvPr/>
        </p:nvPicPr>
        <p:blipFill rotWithShape="1">
          <a:blip r:embed="rId3">
            <a:alphaModFix/>
          </a:blip>
          <a:srcRect/>
          <a:stretch/>
        </p:blipFill>
        <p:spPr>
          <a:xfrm>
            <a:off x="4521200" y="1346875"/>
            <a:ext cx="3059843" cy="1949078"/>
          </a:xfrm>
          <a:prstGeom prst="rect">
            <a:avLst/>
          </a:prstGeom>
          <a:noFill/>
          <a:ln>
            <a:noFill/>
          </a:ln>
        </p:spPr>
      </p:pic>
      <p:sp>
        <p:nvSpPr>
          <p:cNvPr id="695" name="Google Shape;695;p33"/>
          <p:cNvSpPr/>
          <p:nvPr/>
        </p:nvSpPr>
        <p:spPr>
          <a:xfrm>
            <a:off x="3435178" y="2261286"/>
            <a:ext cx="803190" cy="383489"/>
          </a:xfrm>
          <a:prstGeom prst="right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696" name="Google Shape;696;p33"/>
          <p:cNvGrpSpPr/>
          <p:nvPr/>
        </p:nvGrpSpPr>
        <p:grpSpPr>
          <a:xfrm>
            <a:off x="2206784" y="3679442"/>
            <a:ext cx="3259978" cy="1210392"/>
            <a:chOff x="3090605" y="3639330"/>
            <a:chExt cx="3259978" cy="1210392"/>
          </a:xfrm>
        </p:grpSpPr>
        <p:sp>
          <p:nvSpPr>
            <p:cNvPr id="697" name="Google Shape;697;p33"/>
            <p:cNvSpPr txBox="1"/>
            <p:nvPr/>
          </p:nvSpPr>
          <p:spPr>
            <a:xfrm>
              <a:off x="3090605" y="4112933"/>
              <a:ext cx="444737" cy="219612"/>
            </a:xfrm>
            <a:prstGeom prst="rect">
              <a:avLst/>
            </a:prstGeom>
            <a:blipFill rotWithShape="1">
              <a:blip r:embed="rId4">
                <a:alphaModFix/>
              </a:blip>
              <a:stretch>
                <a:fillRect l="-2739" r="-4109" b="-1944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698" name="Google Shape;698;p33"/>
            <p:cNvPicPr preferRelativeResize="0"/>
            <p:nvPr/>
          </p:nvPicPr>
          <p:blipFill rotWithShape="1">
            <a:blip r:embed="rId5">
              <a:alphaModFix/>
            </a:blip>
            <a:srcRect/>
            <a:stretch/>
          </p:blipFill>
          <p:spPr>
            <a:xfrm>
              <a:off x="3535342" y="3639330"/>
              <a:ext cx="2815241" cy="1210392"/>
            </a:xfrm>
            <a:prstGeom prst="rect">
              <a:avLst/>
            </a:prstGeom>
            <a:noFill/>
            <a:ln>
              <a:noFill/>
            </a:ln>
          </p:spPr>
        </p:pic>
      </p:grpSp>
      <p:pic>
        <p:nvPicPr>
          <p:cNvPr id="11" name="Google Shape;710;p34">
            <a:extLst>
              <a:ext uri="{FF2B5EF4-FFF2-40B4-BE49-F238E27FC236}">
                <a16:creationId xmlns:a16="http://schemas.microsoft.com/office/drawing/2014/main" id="{D77BC026-4D74-6042-B9AB-715D3DE63A94}"/>
              </a:ext>
            </a:extLst>
          </p:cNvPr>
          <p:cNvPicPr preferRelativeResize="0"/>
          <p:nvPr/>
        </p:nvPicPr>
        <p:blipFill rotWithShape="1">
          <a:blip r:embed="rId6">
            <a:alphaModFix/>
          </a:blip>
          <a:srcRect/>
          <a:stretch/>
        </p:blipFill>
        <p:spPr>
          <a:xfrm>
            <a:off x="768179" y="961066"/>
            <a:ext cx="2407737" cy="251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4"/>
          <p:cNvSpPr txBox="1">
            <a:spLocks noGrp="1"/>
          </p:cNvSpPr>
          <p:nvPr>
            <p:ph type="title"/>
          </p:nvPr>
        </p:nvSpPr>
        <p:spPr>
          <a:xfrm>
            <a:off x="228600" y="0"/>
            <a:ext cx="4292600" cy="46336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Transformation Matrix</a:t>
            </a:r>
            <a:endParaRPr sz="2800"/>
          </a:p>
        </p:txBody>
      </p:sp>
      <p:sp>
        <p:nvSpPr>
          <p:cNvPr id="705" name="Google Shape;70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39</a:t>
            </a:fld>
            <a:endParaRPr/>
          </a:p>
        </p:txBody>
      </p:sp>
      <p:sp>
        <p:nvSpPr>
          <p:cNvPr id="706" name="Google Shape;706;p34"/>
          <p:cNvSpPr/>
          <p:nvPr/>
        </p:nvSpPr>
        <p:spPr>
          <a:xfrm>
            <a:off x="1552575" y="26447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707" name="Google Shape;707;p34"/>
          <p:cNvPicPr preferRelativeResize="0"/>
          <p:nvPr/>
        </p:nvPicPr>
        <p:blipFill rotWithShape="1">
          <a:blip r:embed="rId3">
            <a:alphaModFix/>
          </a:blip>
          <a:srcRect/>
          <a:stretch/>
        </p:blipFill>
        <p:spPr>
          <a:xfrm>
            <a:off x="4521200" y="1346875"/>
            <a:ext cx="3059843" cy="1949078"/>
          </a:xfrm>
          <a:prstGeom prst="rect">
            <a:avLst/>
          </a:prstGeom>
          <a:noFill/>
          <a:ln>
            <a:noFill/>
          </a:ln>
        </p:spPr>
      </p:pic>
      <p:sp>
        <p:nvSpPr>
          <p:cNvPr id="708" name="Google Shape;708;p34"/>
          <p:cNvSpPr/>
          <p:nvPr/>
        </p:nvSpPr>
        <p:spPr>
          <a:xfrm>
            <a:off x="3435178" y="2261286"/>
            <a:ext cx="803190" cy="383489"/>
          </a:xfrm>
          <a:prstGeom prst="right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09" name="Google Shape;709;p34"/>
          <p:cNvPicPr preferRelativeResize="0"/>
          <p:nvPr/>
        </p:nvPicPr>
        <p:blipFill rotWithShape="1">
          <a:blip r:embed="rId4">
            <a:alphaModFix/>
          </a:blip>
          <a:srcRect t="39028"/>
          <a:stretch/>
        </p:blipFill>
        <p:spPr>
          <a:xfrm>
            <a:off x="1294777" y="4328484"/>
            <a:ext cx="6452843" cy="634704"/>
          </a:xfrm>
          <a:prstGeom prst="rect">
            <a:avLst/>
          </a:prstGeom>
          <a:noFill/>
          <a:ln>
            <a:noFill/>
          </a:ln>
        </p:spPr>
      </p:pic>
      <p:pic>
        <p:nvPicPr>
          <p:cNvPr id="710" name="Google Shape;710;p34"/>
          <p:cNvPicPr preferRelativeResize="0"/>
          <p:nvPr/>
        </p:nvPicPr>
        <p:blipFill rotWithShape="1">
          <a:blip r:embed="rId5">
            <a:alphaModFix/>
          </a:blip>
          <a:srcRect/>
          <a:stretch/>
        </p:blipFill>
        <p:spPr>
          <a:xfrm>
            <a:off x="768179" y="961066"/>
            <a:ext cx="2407737" cy="2516400"/>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3A3745-E114-3647-B74F-85B1179D09DC}"/>
                  </a:ext>
                </a:extLst>
              </p:cNvPr>
              <p:cNvSpPr txBox="1"/>
              <p:nvPr/>
            </p:nvSpPr>
            <p:spPr>
              <a:xfrm>
                <a:off x="2287951" y="3874863"/>
                <a:ext cx="3059843" cy="251351"/>
              </a:xfrm>
              <a:prstGeom prst="rect">
                <a:avLst/>
              </a:prstGeom>
              <a:noFill/>
              <a:ln>
                <a:solidFill>
                  <a:srgbClr val="0070C0"/>
                </a:solidFill>
              </a:ln>
            </p:spPr>
            <p:txBody>
              <a:bodyPr wrap="square" lIns="0" tIns="0" rIns="0" bIns="0" rtlCol="0">
                <a:spAutoFit/>
              </a:bodyPr>
              <a:lstStyle/>
              <a:p>
                <a:pPr algn="ctr"/>
                <a14:m>
                  <m:oMath xmlns:m="http://schemas.openxmlformats.org/officeDocument/2006/math">
                    <m:sPre>
                      <m:sPrePr>
                        <m:ctrlPr>
                          <a:rPr lang="en-TW" i="1" smtClean="0">
                            <a:latin typeface="Cambria Math" panose="02040503050406030204" pitchFamily="18" charset="0"/>
                          </a:rPr>
                        </m:ctrlPr>
                      </m:sPrePr>
                      <m:sub/>
                      <m:sup>
                        <m:r>
                          <a:rPr lang="en-US" b="0" i="1" smtClean="0">
                            <a:latin typeface="Cambria Math" panose="02040503050406030204" pitchFamily="18" charset="0"/>
                          </a:rPr>
                          <m:t>𝐴</m:t>
                        </m:r>
                      </m:sup>
                      <m:e>
                        <m:r>
                          <a:rPr lang="en-US" b="0" i="1" smtClean="0">
                            <a:latin typeface="Cambria Math" panose="02040503050406030204" pitchFamily="18" charset="0"/>
                          </a:rPr>
                          <m:t>𝑃</m:t>
                        </m:r>
                      </m:e>
                    </m:sPre>
                    <m:r>
                      <a:rPr lang="en-US" b="0" i="1" smtClean="0">
                        <a:latin typeface="Cambria Math" panose="02040503050406030204" pitchFamily="18" charset="0"/>
                      </a:rPr>
                      <m:t>=</m:t>
                    </m:r>
                    <m:sPre>
                      <m:sPrePr>
                        <m:ctrlPr>
                          <a:rPr lang="en-TW" i="1">
                            <a:latin typeface="Cambria Math" panose="02040503050406030204" pitchFamily="18" charset="0"/>
                          </a:rPr>
                        </m:ctrlPr>
                      </m:sPrePr>
                      <m:sub>
                        <m:r>
                          <a:rPr lang="en-US" i="1">
                            <a:latin typeface="Cambria Math" panose="02040503050406030204" pitchFamily="18" charset="0"/>
                          </a:rPr>
                          <m:t>𝐵</m:t>
                        </m:r>
                      </m:sub>
                      <m:sup>
                        <m:r>
                          <a:rPr lang="en-US" i="1">
                            <a:latin typeface="Cambria Math" panose="02040503050406030204" pitchFamily="18" charset="0"/>
                          </a:rPr>
                          <m:t>𝐴</m:t>
                        </m:r>
                      </m:sup>
                      <m:e>
                        <m:r>
                          <a:rPr lang="en-US" i="1">
                            <a:latin typeface="Cambria Math" panose="02040503050406030204" pitchFamily="18" charset="0"/>
                          </a:rPr>
                          <m:t>𝑅</m:t>
                        </m:r>
                      </m:e>
                    </m:sPre>
                    <m:sPre>
                      <m:sPrePr>
                        <m:ctrlPr>
                          <a:rPr lang="en-TW" i="1">
                            <a:latin typeface="Cambria Math" panose="02040503050406030204" pitchFamily="18" charset="0"/>
                          </a:rPr>
                        </m:ctrlPr>
                      </m:sPrePr>
                      <m:sub/>
                      <m:sup>
                        <m:r>
                          <a:rPr lang="en-US" b="0" i="1" smtClean="0">
                            <a:latin typeface="Cambria Math" panose="02040503050406030204" pitchFamily="18" charset="0"/>
                          </a:rPr>
                          <m:t>𝐵</m:t>
                        </m:r>
                      </m:sup>
                      <m:e>
                        <m:r>
                          <a:rPr lang="en-US" i="1">
                            <a:latin typeface="Cambria Math" panose="02040503050406030204" pitchFamily="18" charset="0"/>
                          </a:rPr>
                          <m:t>𝑃</m:t>
                        </m:r>
                      </m:e>
                    </m:sPre>
                    <m:r>
                      <a:rPr lang="en-US" i="1">
                        <a:latin typeface="Cambria Math" panose="02040503050406030204" pitchFamily="18" charset="0"/>
                      </a:rPr>
                      <m:t>+</m:t>
                    </m:r>
                    <m:sSub>
                      <m:sSubPr>
                        <m:ctrlPr>
                          <a:rPr lang="en-US" i="1">
                            <a:latin typeface="Cambria Math" panose="02040503050406030204" pitchFamily="18" charset="0"/>
                          </a:rPr>
                        </m:ctrlPr>
                      </m:sSubPr>
                      <m:e>
                        <m:sPre>
                          <m:sPrePr>
                            <m:ctrlPr>
                              <a:rPr lang="en-TW" i="1">
                                <a:latin typeface="Cambria Math" panose="02040503050406030204" pitchFamily="18" charset="0"/>
                              </a:rPr>
                            </m:ctrlPr>
                          </m:sPrePr>
                          <m:sub/>
                          <m:sup>
                            <m:r>
                              <a:rPr lang="en-US" i="1">
                                <a:latin typeface="Cambria Math" panose="02040503050406030204" pitchFamily="18" charset="0"/>
                              </a:rPr>
                              <m:t>𝐴</m:t>
                            </m:r>
                          </m:sup>
                          <m:e>
                            <m:r>
                              <a:rPr lang="en-US" i="1">
                                <a:latin typeface="Cambria Math" panose="02040503050406030204" pitchFamily="18" charset="0"/>
                              </a:rPr>
                              <m:t>𝑃</m:t>
                            </m:r>
                          </m:e>
                        </m:sPre>
                      </m:e>
                      <m:sub>
                        <m:r>
                          <a:rPr lang="en-US" i="1">
                            <a:latin typeface="Cambria Math" panose="02040503050406030204" pitchFamily="18" charset="0"/>
                          </a:rPr>
                          <m:t>𝐵𝑜𝑟𝑔</m:t>
                        </m:r>
                      </m:sub>
                    </m:sSub>
                    <m:r>
                      <a:rPr lang="en-US" b="0" i="0" smtClean="0">
                        <a:latin typeface="Cambria Math" panose="02040503050406030204" pitchFamily="18" charset="0"/>
                      </a:rPr>
                      <m:t>=</m:t>
                    </m:r>
                    <m:sPre>
                      <m:sPrePr>
                        <m:ctrlPr>
                          <a:rPr lang="en-TW" i="1">
                            <a:latin typeface="Cambria Math" panose="02040503050406030204" pitchFamily="18" charset="0"/>
                          </a:rPr>
                        </m:ctrlPr>
                      </m:sPrePr>
                      <m:sub>
                        <m:r>
                          <a:rPr lang="en-US" i="1">
                            <a:latin typeface="Cambria Math" panose="02040503050406030204" pitchFamily="18" charset="0"/>
                          </a:rPr>
                          <m:t>𝐵</m:t>
                        </m:r>
                      </m:sub>
                      <m:sup>
                        <m:r>
                          <a:rPr lang="en-US" i="1">
                            <a:latin typeface="Cambria Math" panose="02040503050406030204" pitchFamily="18" charset="0"/>
                          </a:rPr>
                          <m:t>𝐴</m:t>
                        </m:r>
                      </m:sup>
                      <m:e>
                        <m:r>
                          <a:rPr lang="en-US" i="1">
                            <a:latin typeface="Cambria Math" panose="02040503050406030204" pitchFamily="18" charset="0"/>
                          </a:rPr>
                          <m:t>𝑅</m:t>
                        </m:r>
                      </m:e>
                    </m:sPre>
                  </m:oMath>
                </a14:m>
                <a:r>
                  <a:rPr lang="en-TW" dirty="0"/>
                  <a:t> </a:t>
                </a:r>
                <a14:m>
                  <m:oMath xmlns:m="http://schemas.openxmlformats.org/officeDocument/2006/math">
                    <m:sPre>
                      <m:sPrePr>
                        <m:ctrlPr>
                          <a:rPr lang="en-TW" i="1">
                            <a:latin typeface="Cambria Math" panose="02040503050406030204" pitchFamily="18" charset="0"/>
                          </a:rPr>
                        </m:ctrlPr>
                      </m:sPrePr>
                      <m:sub/>
                      <m:sup>
                        <m:r>
                          <a:rPr lang="en-US" i="1">
                            <a:latin typeface="Cambria Math" panose="02040503050406030204" pitchFamily="18" charset="0"/>
                          </a:rPr>
                          <m:t>𝐵</m:t>
                        </m:r>
                      </m:sup>
                      <m:e>
                        <m:r>
                          <a:rPr lang="en-US" i="1">
                            <a:latin typeface="Cambria Math" panose="02040503050406030204" pitchFamily="18" charset="0"/>
                          </a:rPr>
                          <m:t>𝑃</m:t>
                        </m:r>
                      </m:e>
                    </m:sPre>
                  </m:oMath>
                </a14:m>
                <a:endParaRPr lang="en-TW" dirty="0"/>
              </a:p>
            </p:txBody>
          </p:sp>
        </mc:Choice>
        <mc:Fallback xmlns="">
          <p:sp>
            <p:nvSpPr>
              <p:cNvPr id="2" name="TextBox 1">
                <a:extLst>
                  <a:ext uri="{FF2B5EF4-FFF2-40B4-BE49-F238E27FC236}">
                    <a16:creationId xmlns:a16="http://schemas.microsoft.com/office/drawing/2014/main" id="{F93A3745-E114-3647-B74F-85B1179D09DC}"/>
                  </a:ext>
                </a:extLst>
              </p:cNvPr>
              <p:cNvSpPr txBox="1">
                <a:spLocks noRot="1" noChangeAspect="1" noMove="1" noResize="1" noEditPoints="1" noAdjustHandles="1" noChangeArrowheads="1" noChangeShapeType="1" noTextEdit="1"/>
              </p:cNvSpPr>
              <p:nvPr/>
            </p:nvSpPr>
            <p:spPr>
              <a:xfrm>
                <a:off x="2287951" y="3874863"/>
                <a:ext cx="3059843" cy="251351"/>
              </a:xfrm>
              <a:prstGeom prst="rect">
                <a:avLst/>
              </a:prstGeom>
              <a:blipFill>
                <a:blip r:embed="rId6"/>
                <a:stretch>
                  <a:fillRect b="-18182"/>
                </a:stretch>
              </a:blipFill>
              <a:ln>
                <a:solidFill>
                  <a:srgbClr val="0070C0"/>
                </a:solidFill>
              </a:ln>
            </p:spPr>
            <p:txBody>
              <a:bodyPr/>
              <a:lstStyle/>
              <a:p>
                <a:r>
                  <a:rPr lang="en-TW">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4"/>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Coordinate Systems</a:t>
            </a:r>
            <a:endParaRPr/>
          </a:p>
        </p:txBody>
      </p:sp>
      <p:sp>
        <p:nvSpPr>
          <p:cNvPr id="84" name="Google Shape;8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
        <p:nvSpPr>
          <p:cNvPr id="85" name="Google Shape;85;p4"/>
          <p:cNvSpPr txBox="1"/>
          <p:nvPr/>
        </p:nvSpPr>
        <p:spPr>
          <a:xfrm>
            <a:off x="228125" y="824359"/>
            <a:ext cx="3785075" cy="10218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Planar motion : </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2 DOFs in translation</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1 DOF in rotation</a:t>
            </a:r>
            <a:endParaRPr sz="1400" b="0" i="0" u="none" strike="noStrike" cap="none">
              <a:solidFill>
                <a:srgbClr val="000000"/>
              </a:solidFill>
              <a:latin typeface="Arial"/>
              <a:ea typeface="Arial"/>
              <a:cs typeface="Arial"/>
              <a:sym typeface="Arial"/>
            </a:endParaRPr>
          </a:p>
        </p:txBody>
      </p:sp>
      <p:pic>
        <p:nvPicPr>
          <p:cNvPr id="86" name="Google Shape;86;p4"/>
          <p:cNvPicPr preferRelativeResize="0"/>
          <p:nvPr/>
        </p:nvPicPr>
        <p:blipFill rotWithShape="1">
          <a:blip r:embed="rId3">
            <a:alphaModFix/>
          </a:blip>
          <a:srcRect/>
          <a:stretch/>
        </p:blipFill>
        <p:spPr>
          <a:xfrm>
            <a:off x="2183078" y="2560249"/>
            <a:ext cx="3660244" cy="1474019"/>
          </a:xfrm>
          <a:prstGeom prst="rect">
            <a:avLst/>
          </a:prstGeom>
          <a:noFill/>
          <a:ln>
            <a:noFill/>
          </a:ln>
        </p:spPr>
      </p:pic>
      <p:sp>
        <p:nvSpPr>
          <p:cNvPr id="87" name="Google Shape;87;p4"/>
          <p:cNvSpPr txBox="1"/>
          <p:nvPr/>
        </p:nvSpPr>
        <p:spPr>
          <a:xfrm>
            <a:off x="4884007" y="824359"/>
            <a:ext cx="3785075" cy="10218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Rigid body motion: </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3 DOFs in translation</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3 DOFs in rotation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40</a:t>
            </a:fld>
            <a:endParaRPr/>
          </a:p>
        </p:txBody>
      </p:sp>
      <p:sp>
        <p:nvSpPr>
          <p:cNvPr id="716" name="Google Shape;716;p35"/>
          <p:cNvSpPr txBox="1"/>
          <p:nvPr/>
        </p:nvSpPr>
        <p:spPr>
          <a:xfrm>
            <a:off x="267250" y="0"/>
            <a:ext cx="5379788" cy="5455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Transformation Matrix – Pure Rotation</a:t>
            </a:r>
            <a:endParaRPr/>
          </a:p>
        </p:txBody>
      </p:sp>
      <p:pic>
        <p:nvPicPr>
          <p:cNvPr id="717" name="Google Shape;717;p35"/>
          <p:cNvPicPr preferRelativeResize="0"/>
          <p:nvPr/>
        </p:nvPicPr>
        <p:blipFill rotWithShape="1">
          <a:blip r:embed="rId3">
            <a:alphaModFix/>
          </a:blip>
          <a:srcRect/>
          <a:stretch/>
        </p:blipFill>
        <p:spPr>
          <a:xfrm>
            <a:off x="3212652" y="975472"/>
            <a:ext cx="2117962" cy="2019452"/>
          </a:xfrm>
          <a:prstGeom prst="rect">
            <a:avLst/>
          </a:prstGeom>
          <a:noFill/>
          <a:ln>
            <a:noFill/>
          </a:ln>
        </p:spPr>
      </p:pic>
      <p:pic>
        <p:nvPicPr>
          <p:cNvPr id="718" name="Google Shape;718;p35"/>
          <p:cNvPicPr preferRelativeResize="0"/>
          <p:nvPr/>
        </p:nvPicPr>
        <p:blipFill rotWithShape="1">
          <a:blip r:embed="rId4">
            <a:alphaModFix/>
          </a:blip>
          <a:srcRect l="24979" t="25667"/>
          <a:stretch/>
        </p:blipFill>
        <p:spPr>
          <a:xfrm>
            <a:off x="2552277" y="3811268"/>
            <a:ext cx="3558600" cy="939149"/>
          </a:xfrm>
          <a:prstGeom prst="rect">
            <a:avLst/>
          </a:prstGeom>
          <a:noFill/>
          <a:ln>
            <a:noFill/>
          </a:ln>
        </p:spPr>
      </p:pic>
      <p:sp>
        <p:nvSpPr>
          <p:cNvPr id="719" name="Google Shape;719;p35"/>
          <p:cNvSpPr txBox="1"/>
          <p:nvPr/>
        </p:nvSpPr>
        <p:spPr>
          <a:xfrm>
            <a:off x="2722710" y="3424821"/>
            <a:ext cx="1281954" cy="416909"/>
          </a:xfrm>
          <a:prstGeom prst="rect">
            <a:avLst/>
          </a:prstGeom>
          <a:blipFill rotWithShape="1">
            <a:blip r:embed="rId5">
              <a:alphaModFix/>
            </a:blip>
            <a:stretch>
              <a:fillRect t="-3028" b="-1515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41</a:t>
            </a:fld>
            <a:endParaRPr/>
          </a:p>
        </p:txBody>
      </p:sp>
      <p:pic>
        <p:nvPicPr>
          <p:cNvPr id="725" name="Google Shape;725;p36"/>
          <p:cNvPicPr preferRelativeResize="0"/>
          <p:nvPr/>
        </p:nvPicPr>
        <p:blipFill rotWithShape="1">
          <a:blip r:embed="rId3">
            <a:alphaModFix/>
          </a:blip>
          <a:srcRect/>
          <a:stretch/>
        </p:blipFill>
        <p:spPr>
          <a:xfrm>
            <a:off x="4392954" y="845341"/>
            <a:ext cx="3287412" cy="2200265"/>
          </a:xfrm>
          <a:prstGeom prst="rect">
            <a:avLst/>
          </a:prstGeom>
          <a:noFill/>
          <a:ln>
            <a:noFill/>
          </a:ln>
        </p:spPr>
      </p:pic>
      <p:pic>
        <p:nvPicPr>
          <p:cNvPr id="726" name="Google Shape;726;p36"/>
          <p:cNvPicPr preferRelativeResize="0"/>
          <p:nvPr/>
        </p:nvPicPr>
        <p:blipFill rotWithShape="1">
          <a:blip r:embed="rId4">
            <a:alphaModFix/>
          </a:blip>
          <a:srcRect t="34907"/>
          <a:stretch/>
        </p:blipFill>
        <p:spPr>
          <a:xfrm>
            <a:off x="1202085" y="3563253"/>
            <a:ext cx="6638230" cy="734906"/>
          </a:xfrm>
          <a:prstGeom prst="rect">
            <a:avLst/>
          </a:prstGeom>
          <a:noFill/>
          <a:ln>
            <a:noFill/>
          </a:ln>
        </p:spPr>
      </p:pic>
      <p:sp>
        <p:nvSpPr>
          <p:cNvPr id="727" name="Google Shape;727;p36"/>
          <p:cNvSpPr txBox="1"/>
          <p:nvPr/>
        </p:nvSpPr>
        <p:spPr>
          <a:xfrm>
            <a:off x="122842" y="4586279"/>
            <a:ext cx="3149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704E"/>
                </a:solidFill>
                <a:latin typeface="Arial"/>
                <a:ea typeface="Arial"/>
                <a:cs typeface="Arial"/>
                <a:sym typeface="Arial"/>
              </a:rPr>
              <a:t>Continuous operation conversion</a:t>
            </a:r>
            <a:endParaRPr/>
          </a:p>
        </p:txBody>
      </p:sp>
      <p:pic>
        <p:nvPicPr>
          <p:cNvPr id="728" name="Google Shape;728;p36"/>
          <p:cNvPicPr preferRelativeResize="0"/>
          <p:nvPr/>
        </p:nvPicPr>
        <p:blipFill rotWithShape="1">
          <a:blip r:embed="rId5">
            <a:alphaModFix/>
          </a:blip>
          <a:srcRect/>
          <a:stretch/>
        </p:blipFill>
        <p:spPr>
          <a:xfrm>
            <a:off x="2927350" y="4587283"/>
            <a:ext cx="1316568" cy="306773"/>
          </a:xfrm>
          <a:prstGeom prst="rect">
            <a:avLst/>
          </a:prstGeom>
          <a:noFill/>
          <a:ln>
            <a:noFill/>
          </a:ln>
        </p:spPr>
      </p:pic>
      <p:pic>
        <p:nvPicPr>
          <p:cNvPr id="729" name="Google Shape;729;p36"/>
          <p:cNvPicPr preferRelativeResize="0"/>
          <p:nvPr/>
        </p:nvPicPr>
        <p:blipFill rotWithShape="1">
          <a:blip r:embed="rId6">
            <a:alphaModFix/>
          </a:blip>
          <a:srcRect/>
          <a:stretch/>
        </p:blipFill>
        <p:spPr>
          <a:xfrm>
            <a:off x="1151491" y="1304278"/>
            <a:ext cx="1955851" cy="1864881"/>
          </a:xfrm>
          <a:prstGeom prst="rect">
            <a:avLst/>
          </a:prstGeom>
          <a:noFill/>
          <a:ln>
            <a:noFill/>
          </a:ln>
        </p:spPr>
      </p:pic>
      <p:sp>
        <p:nvSpPr>
          <p:cNvPr id="730" name="Google Shape;730;p36"/>
          <p:cNvSpPr/>
          <p:nvPr/>
        </p:nvSpPr>
        <p:spPr>
          <a:xfrm>
            <a:off x="3768033" y="1974341"/>
            <a:ext cx="406400" cy="279400"/>
          </a:xfrm>
          <a:prstGeom prst="rightArrow">
            <a:avLst>
              <a:gd name="adj1" fmla="val 50000"/>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731" name="Google Shape;731;p36"/>
          <p:cNvGrpSpPr/>
          <p:nvPr/>
        </p:nvGrpSpPr>
        <p:grpSpPr>
          <a:xfrm>
            <a:off x="4572000" y="2301869"/>
            <a:ext cx="1567543" cy="1458859"/>
            <a:chOff x="4572000" y="2301869"/>
            <a:chExt cx="1567543" cy="1458859"/>
          </a:xfrm>
        </p:grpSpPr>
        <p:sp>
          <p:nvSpPr>
            <p:cNvPr id="732" name="Google Shape;732;p36"/>
            <p:cNvSpPr/>
            <p:nvPr/>
          </p:nvSpPr>
          <p:spPr>
            <a:xfrm>
              <a:off x="5630779" y="2301869"/>
              <a:ext cx="508764" cy="318009"/>
            </a:xfrm>
            <a:prstGeom prst="ellipse">
              <a:avLst/>
            </a:prstGeom>
            <a:noFill/>
            <a:ln w="127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3" name="Google Shape;733;p36"/>
            <p:cNvSpPr/>
            <p:nvPr/>
          </p:nvSpPr>
          <p:spPr>
            <a:xfrm>
              <a:off x="4572000" y="2612571"/>
              <a:ext cx="1292535" cy="1148157"/>
            </a:xfrm>
            <a:custGeom>
              <a:avLst/>
              <a:gdLst/>
              <a:ahLst/>
              <a:cxnLst/>
              <a:rect l="l" t="t" r="r" b="b"/>
              <a:pathLst>
                <a:path w="1292535" h="1148157" extrusionOk="0">
                  <a:moveTo>
                    <a:pt x="1292535" y="0"/>
                  </a:moveTo>
                  <a:cubicBezTo>
                    <a:pt x="1073674" y="275581"/>
                    <a:pt x="854814" y="551162"/>
                    <a:pt x="639392" y="742521"/>
                  </a:cubicBezTo>
                  <a:cubicBezTo>
                    <a:pt x="423970" y="933880"/>
                    <a:pt x="27501" y="1041592"/>
                    <a:pt x="0" y="1148157"/>
                  </a:cubicBezTo>
                </a:path>
              </a:pathLst>
            </a:custGeom>
            <a:noFill/>
            <a:ln w="127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34" name="Google Shape;734;p36"/>
          <p:cNvSpPr/>
          <p:nvPr/>
        </p:nvSpPr>
        <p:spPr>
          <a:xfrm>
            <a:off x="749525" y="1873796"/>
            <a:ext cx="452560" cy="311945"/>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735" name="Google Shape;735;p36"/>
          <p:cNvGrpSpPr/>
          <p:nvPr/>
        </p:nvGrpSpPr>
        <p:grpSpPr>
          <a:xfrm>
            <a:off x="721895" y="1821925"/>
            <a:ext cx="3320669" cy="1863176"/>
            <a:chOff x="721895" y="1821925"/>
            <a:chExt cx="3320669" cy="1863176"/>
          </a:xfrm>
        </p:grpSpPr>
        <p:sp>
          <p:nvSpPr>
            <p:cNvPr id="736" name="Google Shape;736;p36"/>
            <p:cNvSpPr/>
            <p:nvPr/>
          </p:nvSpPr>
          <p:spPr>
            <a:xfrm>
              <a:off x="721895" y="1821925"/>
              <a:ext cx="480190" cy="431816"/>
            </a:xfrm>
            <a:prstGeom prst="ellipse">
              <a:avLst/>
            </a:prstGeom>
            <a:no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7" name="Google Shape;737;p36"/>
            <p:cNvSpPr/>
            <p:nvPr/>
          </p:nvSpPr>
          <p:spPr>
            <a:xfrm>
              <a:off x="779679" y="2234436"/>
              <a:ext cx="3262885" cy="1450665"/>
            </a:xfrm>
            <a:custGeom>
              <a:avLst/>
              <a:gdLst/>
              <a:ahLst/>
              <a:cxnLst/>
              <a:rect l="l" t="t" r="r" b="b"/>
              <a:pathLst>
                <a:path w="3262885" h="1450665" extrusionOk="0">
                  <a:moveTo>
                    <a:pt x="155347" y="0"/>
                  </a:moveTo>
                  <a:cubicBezTo>
                    <a:pt x="-1064" y="360947"/>
                    <a:pt x="-157475" y="721895"/>
                    <a:pt x="320351" y="866274"/>
                  </a:cubicBezTo>
                  <a:cubicBezTo>
                    <a:pt x="798177" y="1010653"/>
                    <a:pt x="2582288" y="768876"/>
                    <a:pt x="3022300" y="866274"/>
                  </a:cubicBezTo>
                  <a:cubicBezTo>
                    <a:pt x="3462312" y="963673"/>
                    <a:pt x="3211367" y="1207169"/>
                    <a:pt x="2960423" y="1450665"/>
                  </a:cubicBezTo>
                </a:path>
              </a:pathLst>
            </a:custGeom>
            <a:no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738" name="Google Shape;738;p36"/>
          <p:cNvGrpSpPr/>
          <p:nvPr/>
        </p:nvGrpSpPr>
        <p:grpSpPr>
          <a:xfrm>
            <a:off x="5417648" y="1222647"/>
            <a:ext cx="2441291" cy="2428078"/>
            <a:chOff x="5417648" y="1222647"/>
            <a:chExt cx="2441291" cy="2428078"/>
          </a:xfrm>
        </p:grpSpPr>
        <p:sp>
          <p:nvSpPr>
            <p:cNvPr id="739" name="Google Shape;739;p36"/>
            <p:cNvSpPr/>
            <p:nvPr/>
          </p:nvSpPr>
          <p:spPr>
            <a:xfrm>
              <a:off x="6992066" y="1368162"/>
              <a:ext cx="206256" cy="137504"/>
            </a:xfrm>
            <a:prstGeom prst="ellipse">
              <a:avLst/>
            </a:prstGeom>
            <a:no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0" name="Google Shape;740;p36"/>
            <p:cNvSpPr/>
            <p:nvPr/>
          </p:nvSpPr>
          <p:spPr>
            <a:xfrm>
              <a:off x="5417648" y="1222647"/>
              <a:ext cx="2441291" cy="2428078"/>
            </a:xfrm>
            <a:custGeom>
              <a:avLst/>
              <a:gdLst/>
              <a:ahLst/>
              <a:cxnLst/>
              <a:rect l="l" t="t" r="r" b="b"/>
              <a:pathLst>
                <a:path w="2441291" h="2428078" extrusionOk="0">
                  <a:moveTo>
                    <a:pt x="1773799" y="255519"/>
                  </a:moveTo>
                  <a:cubicBezTo>
                    <a:pt x="2053390" y="69888"/>
                    <a:pt x="2332981" y="-115742"/>
                    <a:pt x="2392566" y="90514"/>
                  </a:cubicBezTo>
                  <a:cubicBezTo>
                    <a:pt x="2452151" y="296770"/>
                    <a:pt x="2530070" y="1103459"/>
                    <a:pt x="2131309" y="1493053"/>
                  </a:cubicBezTo>
                  <a:cubicBezTo>
                    <a:pt x="1732548" y="1882647"/>
                    <a:pt x="866274" y="2155362"/>
                    <a:pt x="0" y="2428078"/>
                  </a:cubicBezTo>
                </a:path>
              </a:pathLst>
            </a:custGeom>
            <a:no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41" name="Google Shape;741;p36"/>
          <p:cNvSpPr txBox="1"/>
          <p:nvPr/>
        </p:nvSpPr>
        <p:spPr>
          <a:xfrm>
            <a:off x="267250" y="0"/>
            <a:ext cx="5379788" cy="5455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b="1" i="0" u="none" strike="noStrike" cap="none">
                <a:solidFill>
                  <a:schemeClr val="accent1"/>
                </a:solidFill>
                <a:latin typeface="PT Sans Narrow"/>
                <a:ea typeface="PT Sans Narrow"/>
                <a:cs typeface="PT Sans Narrow"/>
                <a:sym typeface="PT Sans Narrow"/>
              </a:rPr>
              <a:t>Transformation Matrix – Breakdown</a:t>
            </a:r>
            <a:endParaRPr sz="2800" b="1" i="0" u="none" strike="noStrike" cap="none">
              <a:solidFill>
                <a:schemeClr val="accent1"/>
              </a:solidFill>
              <a:latin typeface="PT Sans Narrow"/>
              <a:ea typeface="PT Sans Narrow"/>
              <a:cs typeface="PT Sans Narrow"/>
              <a:sym typeface="PT Sans Narr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1"/>
                                        </p:tgtEl>
                                        <p:attrNameLst>
                                          <p:attrName>style.visibility</p:attrName>
                                        </p:attrNameLst>
                                      </p:cBhvr>
                                      <p:to>
                                        <p:strVal val="visible"/>
                                      </p:to>
                                    </p:set>
                                    <p:animEffect transition="in" filter="fade">
                                      <p:cBhvr>
                                        <p:cTn id="7" dur="500"/>
                                        <p:tgtEl>
                                          <p:spTgt spid="7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5"/>
                                        </p:tgtEl>
                                        <p:attrNameLst>
                                          <p:attrName>style.visibility</p:attrName>
                                        </p:attrNameLst>
                                      </p:cBhvr>
                                      <p:to>
                                        <p:strVal val="visible"/>
                                      </p:to>
                                    </p:set>
                                    <p:animEffect transition="in" filter="fade">
                                      <p:cBhvr>
                                        <p:cTn id="12" dur="500"/>
                                        <p:tgtEl>
                                          <p:spTgt spid="7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8"/>
                                        </p:tgtEl>
                                        <p:attrNameLst>
                                          <p:attrName>style.visibility</p:attrName>
                                        </p:attrNameLst>
                                      </p:cBhvr>
                                      <p:to>
                                        <p:strVal val="visible"/>
                                      </p:to>
                                    </p:set>
                                    <p:animEffect transition="in" filter="fade">
                                      <p:cBhvr>
                                        <p:cTn id="17" dur="500"/>
                                        <p:tgtEl>
                                          <p:spTgt spid="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7"/>
          <p:cNvSpPr txBox="1">
            <a:spLocks noGrp="1"/>
          </p:cNvSpPr>
          <p:nvPr>
            <p:ph type="title"/>
          </p:nvPr>
        </p:nvSpPr>
        <p:spPr>
          <a:xfrm>
            <a:off x="241300" y="0"/>
            <a:ext cx="6393900" cy="596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Example 1 - Transformation</a:t>
            </a:r>
            <a:endParaRPr sz="2800"/>
          </a:p>
        </p:txBody>
      </p:sp>
      <p:sp>
        <p:nvSpPr>
          <p:cNvPr id="747" name="Google Shape;74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42</a:t>
            </a:fld>
            <a:endParaRPr/>
          </a:p>
        </p:txBody>
      </p:sp>
      <p:sp>
        <p:nvSpPr>
          <p:cNvPr id="749" name="Google Shape;749;p37"/>
          <p:cNvSpPr/>
          <p:nvPr/>
        </p:nvSpPr>
        <p:spPr>
          <a:xfrm>
            <a:off x="428255" y="761638"/>
            <a:ext cx="6280565" cy="949875"/>
          </a:xfrm>
          <a:prstGeom prst="rect">
            <a:avLst/>
          </a:prstGeom>
          <a:blipFill rotWithShape="1">
            <a:blip r:embed="rId3">
              <a:alphaModFix/>
            </a:blip>
            <a:stretch>
              <a:fillRect l="-29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50" name="Google Shape;750;p37"/>
          <p:cNvSpPr/>
          <p:nvPr/>
        </p:nvSpPr>
        <p:spPr>
          <a:xfrm>
            <a:off x="428255" y="1746443"/>
            <a:ext cx="3545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751" name="Google Shape;751;p37"/>
          <p:cNvSpPr/>
          <p:nvPr/>
        </p:nvSpPr>
        <p:spPr>
          <a:xfrm>
            <a:off x="659511" y="2089150"/>
            <a:ext cx="1516762" cy="51693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52" name="Google Shape;752;p37"/>
          <p:cNvSpPr/>
          <p:nvPr/>
        </p:nvSpPr>
        <p:spPr>
          <a:xfrm>
            <a:off x="4104407" y="935909"/>
            <a:ext cx="363166" cy="528713"/>
          </a:xfrm>
          <a:prstGeom prst="ellipse">
            <a:avLst/>
          </a:prstGeom>
          <a:noFill/>
          <a:ln w="25400" cap="flat" cmpd="sng">
            <a:solidFill>
              <a:srgbClr val="773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3" name="Google Shape;753;p37"/>
          <p:cNvSpPr/>
          <p:nvPr/>
        </p:nvSpPr>
        <p:spPr>
          <a:xfrm>
            <a:off x="5003443" y="1001319"/>
            <a:ext cx="363166" cy="528713"/>
          </a:xfrm>
          <a:prstGeom prst="ellipse">
            <a:avLst/>
          </a:prstGeom>
          <a:noFill/>
          <a:ln w="25400" cap="flat" cmpd="sng">
            <a:solidFill>
              <a:srgbClr val="773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4" name="Google Shape;754;p37"/>
          <p:cNvSpPr/>
          <p:nvPr/>
        </p:nvSpPr>
        <p:spPr>
          <a:xfrm>
            <a:off x="3205371" y="972218"/>
            <a:ext cx="363166" cy="528713"/>
          </a:xfrm>
          <a:prstGeom prst="ellipse">
            <a:avLst/>
          </a:prstGeom>
          <a:noFill/>
          <a:ln w="25400" cap="flat" cmpd="sng">
            <a:solidFill>
              <a:srgbClr val="773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5" name="Google Shape;755;p37"/>
          <p:cNvSpPr/>
          <p:nvPr/>
        </p:nvSpPr>
        <p:spPr>
          <a:xfrm>
            <a:off x="659511" y="2641016"/>
            <a:ext cx="3061992" cy="531940"/>
          </a:xfrm>
          <a:prstGeom prst="rect">
            <a:avLst/>
          </a:prstGeom>
          <a:blipFill rotWithShape="1">
            <a:blip r:embed="rId5">
              <a:alphaModFix/>
            </a:blip>
            <a:stretch>
              <a:fillRect l="-412" b="-1162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14" name="群組 13">
            <a:extLst>
              <a:ext uri="{FF2B5EF4-FFF2-40B4-BE49-F238E27FC236}">
                <a16:creationId xmlns:a16="http://schemas.microsoft.com/office/drawing/2014/main" id="{59DD0750-7948-4B97-9E7D-EF385769F8E5}"/>
              </a:ext>
            </a:extLst>
          </p:cNvPr>
          <p:cNvGrpSpPr/>
          <p:nvPr/>
        </p:nvGrpSpPr>
        <p:grpSpPr>
          <a:xfrm>
            <a:off x="5366609" y="1711513"/>
            <a:ext cx="2945108" cy="3090679"/>
            <a:chOff x="3813545" y="1093168"/>
            <a:chExt cx="2945108" cy="3090679"/>
          </a:xfrm>
        </p:grpSpPr>
        <p:cxnSp>
          <p:nvCxnSpPr>
            <p:cNvPr id="15" name="直線接點 14">
              <a:extLst>
                <a:ext uri="{FF2B5EF4-FFF2-40B4-BE49-F238E27FC236}">
                  <a16:creationId xmlns:a16="http://schemas.microsoft.com/office/drawing/2014/main" id="{76B01AEC-FCF8-4F70-9BFD-05FF96E1761B}"/>
                </a:ext>
              </a:extLst>
            </p:cNvPr>
            <p:cNvCxnSpPr>
              <a:cxnSpLocks/>
            </p:cNvCxnSpPr>
            <p:nvPr/>
          </p:nvCxnSpPr>
          <p:spPr>
            <a:xfrm flipH="1">
              <a:off x="4095723" y="2868303"/>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B9386F6-6F9C-420B-8118-4F6806E1AEA0}"/>
                </a:ext>
              </a:extLst>
            </p:cNvPr>
            <p:cNvCxnSpPr/>
            <p:nvPr/>
          </p:nvCxnSpPr>
          <p:spPr>
            <a:xfrm>
              <a:off x="4587153" y="130772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6A23272D-8ACC-4AE7-8EFD-6542F66A2E2D}"/>
                </a:ext>
              </a:extLst>
            </p:cNvPr>
            <p:cNvCxnSpPr>
              <a:cxnSpLocks/>
            </p:cNvCxnSpPr>
            <p:nvPr/>
          </p:nvCxnSpPr>
          <p:spPr>
            <a:xfrm>
              <a:off x="4587152" y="2871605"/>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7DA2E479-D54E-41B4-A67A-185C6BCF0616}"/>
                </a:ext>
              </a:extLst>
            </p:cNvPr>
            <p:cNvCxnSpPr>
              <a:cxnSpLocks/>
            </p:cNvCxnSpPr>
            <p:nvPr/>
          </p:nvCxnSpPr>
          <p:spPr>
            <a:xfrm>
              <a:off x="4343155" y="3301754"/>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76912B3A-EB62-4D6F-BDC6-16EDB930C86A}"/>
                </a:ext>
              </a:extLst>
            </p:cNvPr>
            <p:cNvCxnSpPr>
              <a:cxnSpLocks/>
            </p:cNvCxnSpPr>
            <p:nvPr/>
          </p:nvCxnSpPr>
          <p:spPr>
            <a:xfrm>
              <a:off x="4220298" y="352698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36F4AA74-7EA7-4D06-A81F-ED2B09DD3330}"/>
                </a:ext>
              </a:extLst>
            </p:cNvPr>
            <p:cNvCxnSpPr>
              <a:cxnSpLocks/>
            </p:cNvCxnSpPr>
            <p:nvPr/>
          </p:nvCxnSpPr>
          <p:spPr>
            <a:xfrm>
              <a:off x="4466013" y="3076519"/>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06D8C6F4-6C91-4D28-8E98-BE52B20B61D1}"/>
                </a:ext>
              </a:extLst>
            </p:cNvPr>
            <p:cNvCxnSpPr/>
            <p:nvPr/>
          </p:nvCxnSpPr>
          <p:spPr>
            <a:xfrm>
              <a:off x="4342455" y="174968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2F06A4DD-661A-4A1F-88B1-EA735FEE2700}"/>
                </a:ext>
              </a:extLst>
            </p:cNvPr>
            <p:cNvCxnSpPr/>
            <p:nvPr/>
          </p:nvCxnSpPr>
          <p:spPr>
            <a:xfrm>
              <a:off x="4472110" y="1525659"/>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D49C96D9-EF62-48F3-B97D-C5A4D05429FE}"/>
                </a:ext>
              </a:extLst>
            </p:cNvPr>
            <p:cNvCxnSpPr/>
            <p:nvPr/>
          </p:nvCxnSpPr>
          <p:spPr>
            <a:xfrm>
              <a:off x="4216235" y="196641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8014E46B-4062-4AA6-9A2A-0F53EF6AC36E}"/>
                </a:ext>
              </a:extLst>
            </p:cNvPr>
            <p:cNvCxnSpPr>
              <a:cxnSpLocks/>
            </p:cNvCxnSpPr>
            <p:nvPr/>
          </p:nvCxnSpPr>
          <p:spPr>
            <a:xfrm flipH="1">
              <a:off x="4095722" y="255521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EE265BDE-F21B-44F0-B7FB-A9D783AB4C23}"/>
                </a:ext>
              </a:extLst>
            </p:cNvPr>
            <p:cNvCxnSpPr>
              <a:cxnSpLocks/>
            </p:cNvCxnSpPr>
            <p:nvPr/>
          </p:nvCxnSpPr>
          <p:spPr>
            <a:xfrm flipH="1">
              <a:off x="4095722" y="2225875"/>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FBA26FEF-55C2-4AE5-9254-3B05EE8D08DF}"/>
                </a:ext>
              </a:extLst>
            </p:cNvPr>
            <p:cNvCxnSpPr>
              <a:cxnSpLocks/>
            </p:cNvCxnSpPr>
            <p:nvPr/>
          </p:nvCxnSpPr>
          <p:spPr>
            <a:xfrm flipH="1">
              <a:off x="4098203" y="1880243"/>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8E06424B-6D80-45FE-B5DD-E4FFD231730F}"/>
                </a:ext>
              </a:extLst>
            </p:cNvPr>
            <p:cNvCxnSpPr>
              <a:cxnSpLocks/>
            </p:cNvCxnSpPr>
            <p:nvPr/>
          </p:nvCxnSpPr>
          <p:spPr>
            <a:xfrm>
              <a:off x="4593249" y="2556153"/>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3BBE2442-D027-4A9C-BCFA-F8AEB5183412}"/>
                </a:ext>
              </a:extLst>
            </p:cNvPr>
            <p:cNvCxnSpPr/>
            <p:nvPr/>
          </p:nvCxnSpPr>
          <p:spPr>
            <a:xfrm>
              <a:off x="6308257" y="1555631"/>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89CB0BCD-1484-4CB2-BF10-1B743801C178}"/>
                </a:ext>
              </a:extLst>
            </p:cNvPr>
            <p:cNvCxnSpPr>
              <a:cxnSpLocks/>
            </p:cNvCxnSpPr>
            <p:nvPr/>
          </p:nvCxnSpPr>
          <p:spPr>
            <a:xfrm>
              <a:off x="4593249" y="2235446"/>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10F4F04-6F12-4725-8A26-B71671734200}"/>
                </a:ext>
              </a:extLst>
            </p:cNvPr>
            <p:cNvCxnSpPr>
              <a:cxnSpLocks/>
            </p:cNvCxnSpPr>
            <p:nvPr/>
          </p:nvCxnSpPr>
          <p:spPr>
            <a:xfrm>
              <a:off x="4587152" y="1896533"/>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B2F33941-096A-4DE0-BA76-568D895FD84A}"/>
                </a:ext>
              </a:extLst>
            </p:cNvPr>
            <p:cNvCxnSpPr>
              <a:cxnSpLocks/>
            </p:cNvCxnSpPr>
            <p:nvPr/>
          </p:nvCxnSpPr>
          <p:spPr>
            <a:xfrm flipH="1">
              <a:off x="4661122" y="2960319"/>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B5C3BD51-D749-461C-A70D-29C57FE7760B}"/>
                </a:ext>
              </a:extLst>
            </p:cNvPr>
            <p:cNvCxnSpPr>
              <a:cxnSpLocks/>
            </p:cNvCxnSpPr>
            <p:nvPr/>
          </p:nvCxnSpPr>
          <p:spPr>
            <a:xfrm flipH="1">
              <a:off x="4369798" y="2915962"/>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51CC0C6E-4E7F-4D07-B1C2-159E7B048BDE}"/>
                </a:ext>
              </a:extLst>
            </p:cNvPr>
            <p:cNvCxnSpPr>
              <a:cxnSpLocks/>
            </p:cNvCxnSpPr>
            <p:nvPr/>
          </p:nvCxnSpPr>
          <p:spPr>
            <a:xfrm flipH="1">
              <a:off x="4962976" y="298266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6A046275-FF56-4543-A224-F514E4C63B37}"/>
                </a:ext>
              </a:extLst>
            </p:cNvPr>
            <p:cNvCxnSpPr>
              <a:cxnSpLocks/>
            </p:cNvCxnSpPr>
            <p:nvPr/>
          </p:nvCxnSpPr>
          <p:spPr>
            <a:xfrm flipH="1">
              <a:off x="5259195" y="3035832"/>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72F8B678-6A77-47B1-BEFE-FB41B4BB742E}"/>
                </a:ext>
              </a:extLst>
            </p:cNvPr>
            <p:cNvCxnSpPr>
              <a:cxnSpLocks/>
            </p:cNvCxnSpPr>
            <p:nvPr/>
          </p:nvCxnSpPr>
          <p:spPr>
            <a:xfrm flipH="1">
              <a:off x="5524857" y="3077441"/>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7C658CD-A028-4B1D-BD28-EE27E3C5FD42}"/>
                </a:ext>
              </a:extLst>
            </p:cNvPr>
            <p:cNvCxnSpPr/>
            <p:nvPr/>
          </p:nvCxnSpPr>
          <p:spPr>
            <a:xfrm>
              <a:off x="4861228" y="1349479"/>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A2B16207-0A51-417F-950E-38E5E22A167F}"/>
                </a:ext>
              </a:extLst>
            </p:cNvPr>
            <p:cNvCxnSpPr/>
            <p:nvPr/>
          </p:nvCxnSpPr>
          <p:spPr>
            <a:xfrm>
              <a:off x="5449736" y="144558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1A1243E1-3541-4E57-9F9F-96775B137CEC}"/>
                </a:ext>
              </a:extLst>
            </p:cNvPr>
            <p:cNvCxnSpPr/>
            <p:nvPr/>
          </p:nvCxnSpPr>
          <p:spPr>
            <a:xfrm>
              <a:off x="5750625" y="1475256"/>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36D1BC03-DF1F-4B0F-958C-A008A473B4EC}"/>
                </a:ext>
              </a:extLst>
            </p:cNvPr>
            <p:cNvCxnSpPr/>
            <p:nvPr/>
          </p:nvCxnSpPr>
          <p:spPr>
            <a:xfrm>
              <a:off x="6016287" y="1515943"/>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9DE6BD61-469C-47D8-A296-194FF103F442}"/>
                </a:ext>
              </a:extLst>
            </p:cNvPr>
            <p:cNvCxnSpPr/>
            <p:nvPr/>
          </p:nvCxnSpPr>
          <p:spPr>
            <a:xfrm>
              <a:off x="4097440" y="2191647"/>
              <a:ext cx="0" cy="156057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286EAEB7-4D18-4ED7-843D-57879AE76F18}"/>
                </a:ext>
              </a:extLst>
            </p:cNvPr>
            <p:cNvCxnSpPr>
              <a:cxnSpLocks/>
            </p:cNvCxnSpPr>
            <p:nvPr/>
          </p:nvCxnSpPr>
          <p:spPr>
            <a:xfrm>
              <a:off x="4097440" y="3752223"/>
              <a:ext cx="1725168" cy="2446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0ACE8E60-23E6-4E88-ACD8-1BA3F0B20F10}"/>
                </a:ext>
              </a:extLst>
            </p:cNvPr>
            <p:cNvCxnSpPr>
              <a:cxnSpLocks/>
            </p:cNvCxnSpPr>
            <p:nvPr/>
          </p:nvCxnSpPr>
          <p:spPr>
            <a:xfrm flipH="1">
              <a:off x="5822608" y="3112905"/>
              <a:ext cx="491430" cy="8839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DFFD7D5-AC67-46FB-A114-F5D23764B703}"/>
                </a:ext>
              </a:extLst>
            </p:cNvPr>
            <p:cNvCxnSpPr>
              <a:cxnSpLocks/>
            </p:cNvCxnSpPr>
            <p:nvPr/>
          </p:nvCxnSpPr>
          <p:spPr>
            <a:xfrm>
              <a:off x="4701674" y="2848340"/>
              <a:ext cx="800100" cy="1181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A0896A4-84FA-4FE8-8078-869A9A01B26C}"/>
                </a:ext>
              </a:extLst>
            </p:cNvPr>
            <p:cNvCxnSpPr>
              <a:cxnSpLocks/>
            </p:cNvCxnSpPr>
            <p:nvPr/>
          </p:nvCxnSpPr>
          <p:spPr>
            <a:xfrm flipV="1">
              <a:off x="5752694" y="2099873"/>
              <a:ext cx="800100" cy="1028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5" name="文字方塊 44">
              <a:extLst>
                <a:ext uri="{FF2B5EF4-FFF2-40B4-BE49-F238E27FC236}">
                  <a16:creationId xmlns:a16="http://schemas.microsoft.com/office/drawing/2014/main" id="{C2093BD3-61C6-4E4B-BE76-54DC79F3F861}"/>
                </a:ext>
              </a:extLst>
            </p:cNvPr>
            <p:cNvSpPr txBox="1"/>
            <p:nvPr/>
          </p:nvSpPr>
          <p:spPr>
            <a:xfrm>
              <a:off x="3813545" y="2296231"/>
              <a:ext cx="260999" cy="317462"/>
            </a:xfrm>
            <a:prstGeom prst="rect">
              <a:avLst/>
            </a:prstGeom>
            <a:noFill/>
          </p:spPr>
          <p:txBody>
            <a:bodyPr wrap="square" rtlCol="0">
              <a:spAutoFit/>
            </a:bodyPr>
            <a:lstStyle/>
            <a:p>
              <a:r>
                <a:rPr lang="en-US" altLang="zh-TW" dirty="0"/>
                <a:t>y</a:t>
              </a:r>
              <a:endParaRPr lang="zh-TW" altLang="en-US" dirty="0"/>
            </a:p>
          </p:txBody>
        </p:sp>
        <p:sp>
          <p:nvSpPr>
            <p:cNvPr id="46" name="文字方塊 45">
              <a:extLst>
                <a:ext uri="{FF2B5EF4-FFF2-40B4-BE49-F238E27FC236}">
                  <a16:creationId xmlns:a16="http://schemas.microsoft.com/office/drawing/2014/main" id="{D94C1345-BDF5-4758-8B82-5069AC637969}"/>
                </a:ext>
              </a:extLst>
            </p:cNvPr>
            <p:cNvSpPr txBox="1"/>
            <p:nvPr/>
          </p:nvSpPr>
          <p:spPr>
            <a:xfrm>
              <a:off x="4804517" y="3866385"/>
              <a:ext cx="260999" cy="317462"/>
            </a:xfrm>
            <a:prstGeom prst="rect">
              <a:avLst/>
            </a:prstGeom>
            <a:noFill/>
          </p:spPr>
          <p:txBody>
            <a:bodyPr wrap="square" rtlCol="0">
              <a:spAutoFit/>
            </a:bodyPr>
            <a:lstStyle/>
            <a:p>
              <a:r>
                <a:rPr lang="en-US" altLang="zh-TW" dirty="0"/>
                <a:t>x</a:t>
              </a:r>
              <a:endParaRPr lang="zh-TW" altLang="en-US" dirty="0"/>
            </a:p>
          </p:txBody>
        </p:sp>
        <p:sp>
          <p:nvSpPr>
            <p:cNvPr id="47" name="文字方塊 46">
              <a:extLst>
                <a:ext uri="{FF2B5EF4-FFF2-40B4-BE49-F238E27FC236}">
                  <a16:creationId xmlns:a16="http://schemas.microsoft.com/office/drawing/2014/main" id="{2E6AB94A-A188-45C0-B021-000479243F01}"/>
                </a:ext>
              </a:extLst>
            </p:cNvPr>
            <p:cNvSpPr txBox="1"/>
            <p:nvPr/>
          </p:nvSpPr>
          <p:spPr>
            <a:xfrm>
              <a:off x="6158101" y="3457538"/>
              <a:ext cx="260999" cy="317462"/>
            </a:xfrm>
            <a:prstGeom prst="rect">
              <a:avLst/>
            </a:prstGeom>
            <a:noFill/>
          </p:spPr>
          <p:txBody>
            <a:bodyPr wrap="square" rtlCol="0">
              <a:spAutoFit/>
            </a:bodyPr>
            <a:lstStyle/>
            <a:p>
              <a:r>
                <a:rPr lang="en-US" altLang="zh-TW" dirty="0"/>
                <a:t>z</a:t>
              </a:r>
              <a:endParaRPr lang="zh-TW" altLang="en-US" dirty="0"/>
            </a:p>
          </p:txBody>
        </p:sp>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5852832C-D6E5-452A-A268-C4C21772C142}"/>
                    </a:ext>
                  </a:extLst>
                </p:cNvPr>
                <p:cNvSpPr txBox="1"/>
                <p:nvPr/>
              </p:nvSpPr>
              <p:spPr>
                <a:xfrm>
                  <a:off x="6497654" y="1927669"/>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48" name="文字方塊 47">
                  <a:extLst>
                    <a:ext uri="{FF2B5EF4-FFF2-40B4-BE49-F238E27FC236}">
                      <a16:creationId xmlns:a16="http://schemas.microsoft.com/office/drawing/2014/main" id="{5852832C-D6E5-452A-A268-C4C21772C142}"/>
                    </a:ext>
                  </a:extLst>
                </p:cNvPr>
                <p:cNvSpPr txBox="1">
                  <a:spLocks noRot="1" noChangeAspect="1" noMove="1" noResize="1" noEditPoints="1" noAdjustHandles="1" noChangeArrowheads="1" noChangeShapeType="1" noTextEdit="1"/>
                </p:cNvSpPr>
                <p:nvPr/>
              </p:nvSpPr>
              <p:spPr>
                <a:xfrm>
                  <a:off x="6497654" y="1927669"/>
                  <a:ext cx="260999" cy="307777"/>
                </a:xfrm>
                <a:prstGeom prst="rect">
                  <a:avLst/>
                </a:prstGeom>
                <a:blipFill>
                  <a:blip r:embed="rId6"/>
                  <a:stretch>
                    <a:fillRect r="-7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B0ACC547-C872-4D2E-BA1B-C4F0C20EF6B0}"/>
                    </a:ext>
                  </a:extLst>
                </p:cNvPr>
                <p:cNvSpPr txBox="1"/>
                <p:nvPr/>
              </p:nvSpPr>
              <p:spPr>
                <a:xfrm>
                  <a:off x="5193166" y="1113966"/>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49" name="文字方塊 48">
                  <a:extLst>
                    <a:ext uri="{FF2B5EF4-FFF2-40B4-BE49-F238E27FC236}">
                      <a16:creationId xmlns:a16="http://schemas.microsoft.com/office/drawing/2014/main" id="{B0ACC547-C872-4D2E-BA1B-C4F0C20EF6B0}"/>
                    </a:ext>
                  </a:extLst>
                </p:cNvPr>
                <p:cNvSpPr txBox="1">
                  <a:spLocks noRot="1" noChangeAspect="1" noMove="1" noResize="1" noEditPoints="1" noAdjustHandles="1" noChangeArrowheads="1" noChangeShapeType="1" noTextEdit="1"/>
                </p:cNvSpPr>
                <p:nvPr/>
              </p:nvSpPr>
              <p:spPr>
                <a:xfrm>
                  <a:off x="5193166" y="1113966"/>
                  <a:ext cx="260999" cy="307777"/>
                </a:xfrm>
                <a:prstGeom prst="rect">
                  <a:avLst/>
                </a:prstGeom>
                <a:blipFill>
                  <a:blip r:embed="rId7"/>
                  <a:stretch>
                    <a:fillRect r="-7143" b="-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0DDF29ED-215A-43E1-8686-508A6D4EF861}"/>
                    </a:ext>
                  </a:extLst>
                </p:cNvPr>
                <p:cNvSpPr txBox="1"/>
                <p:nvPr/>
              </p:nvSpPr>
              <p:spPr>
                <a:xfrm>
                  <a:off x="5424242" y="2906003"/>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50" name="文字方塊 49">
                  <a:extLst>
                    <a:ext uri="{FF2B5EF4-FFF2-40B4-BE49-F238E27FC236}">
                      <a16:creationId xmlns:a16="http://schemas.microsoft.com/office/drawing/2014/main" id="{0DDF29ED-215A-43E1-8686-508A6D4EF861}"/>
                    </a:ext>
                  </a:extLst>
                </p:cNvPr>
                <p:cNvSpPr txBox="1">
                  <a:spLocks noRot="1" noChangeAspect="1" noMove="1" noResize="1" noEditPoints="1" noAdjustHandles="1" noChangeArrowheads="1" noChangeShapeType="1" noTextEdit="1"/>
                </p:cNvSpPr>
                <p:nvPr/>
              </p:nvSpPr>
              <p:spPr>
                <a:xfrm>
                  <a:off x="5424242" y="2906003"/>
                  <a:ext cx="260999" cy="30777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B633016D-FB45-46C5-9C3E-4A0F0C3C8873}"/>
                    </a:ext>
                  </a:extLst>
                </p:cNvPr>
                <p:cNvSpPr txBox="1"/>
                <p:nvPr/>
              </p:nvSpPr>
              <p:spPr>
                <a:xfrm>
                  <a:off x="4515154" y="1632741"/>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51" name="文字方塊 50">
                  <a:extLst>
                    <a:ext uri="{FF2B5EF4-FFF2-40B4-BE49-F238E27FC236}">
                      <a16:creationId xmlns:a16="http://schemas.microsoft.com/office/drawing/2014/main" id="{B633016D-FB45-46C5-9C3E-4A0F0C3C8873}"/>
                    </a:ext>
                  </a:extLst>
                </p:cNvPr>
                <p:cNvSpPr txBox="1">
                  <a:spLocks noRot="1" noChangeAspect="1" noMove="1" noResize="1" noEditPoints="1" noAdjustHandles="1" noChangeArrowheads="1" noChangeShapeType="1" noTextEdit="1"/>
                </p:cNvSpPr>
                <p:nvPr/>
              </p:nvSpPr>
              <p:spPr>
                <a:xfrm>
                  <a:off x="4515154" y="1632741"/>
                  <a:ext cx="260999" cy="307777"/>
                </a:xfrm>
                <a:prstGeom prst="rect">
                  <a:avLst/>
                </a:prstGeom>
                <a:blipFill>
                  <a:blip r:embed="rId9"/>
                  <a:stretch>
                    <a:fillRect b="-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D62EAA91-4E69-4CEA-80F2-48D2E00A6CFA}"/>
                    </a:ext>
                  </a:extLst>
                </p:cNvPr>
                <p:cNvSpPr txBox="1"/>
                <p:nvPr/>
              </p:nvSpPr>
              <p:spPr>
                <a:xfrm>
                  <a:off x="5145684" y="2609877"/>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52" name="文字方塊 51">
                  <a:extLst>
                    <a:ext uri="{FF2B5EF4-FFF2-40B4-BE49-F238E27FC236}">
                      <a16:creationId xmlns:a16="http://schemas.microsoft.com/office/drawing/2014/main" id="{D62EAA91-4E69-4CEA-80F2-48D2E00A6CFA}"/>
                    </a:ext>
                  </a:extLst>
                </p:cNvPr>
                <p:cNvSpPr txBox="1">
                  <a:spLocks noRot="1" noChangeAspect="1" noMove="1" noResize="1" noEditPoints="1" noAdjustHandles="1" noChangeArrowheads="1" noChangeShapeType="1" noTextEdit="1"/>
                </p:cNvSpPr>
                <p:nvPr/>
              </p:nvSpPr>
              <p:spPr>
                <a:xfrm>
                  <a:off x="5145684" y="2609877"/>
                  <a:ext cx="227021" cy="307777"/>
                </a:xfrm>
                <a:prstGeom prst="rect">
                  <a:avLst/>
                </a:prstGeom>
                <a:blipFill>
                  <a:blip r:embed="rId10"/>
                  <a:stretch>
                    <a:fillRect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5CDA4EF4-8468-46EB-996E-3FB959C9C1C9}"/>
                    </a:ext>
                  </a:extLst>
                </p:cNvPr>
                <p:cNvSpPr txBox="1"/>
                <p:nvPr/>
              </p:nvSpPr>
              <p:spPr>
                <a:xfrm>
                  <a:off x="4184035" y="3373099"/>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53" name="文字方塊 52">
                  <a:extLst>
                    <a:ext uri="{FF2B5EF4-FFF2-40B4-BE49-F238E27FC236}">
                      <a16:creationId xmlns:a16="http://schemas.microsoft.com/office/drawing/2014/main" id="{5CDA4EF4-8468-46EB-996E-3FB959C9C1C9}"/>
                    </a:ext>
                  </a:extLst>
                </p:cNvPr>
                <p:cNvSpPr txBox="1">
                  <a:spLocks noRot="1" noChangeAspect="1" noMove="1" noResize="1" noEditPoints="1" noAdjustHandles="1" noChangeArrowheads="1" noChangeShapeType="1" noTextEdit="1"/>
                </p:cNvSpPr>
                <p:nvPr/>
              </p:nvSpPr>
              <p:spPr>
                <a:xfrm>
                  <a:off x="4184035" y="3373099"/>
                  <a:ext cx="227021" cy="307777"/>
                </a:xfrm>
                <a:prstGeom prst="rect">
                  <a:avLst/>
                </a:prstGeom>
                <a:blipFill>
                  <a:blip r:embed="rId11"/>
                  <a:stretch>
                    <a:fillRect/>
                  </a:stretch>
                </a:blipFill>
              </p:spPr>
              <p:txBody>
                <a:bodyPr/>
                <a:lstStyle/>
                <a:p>
                  <a:r>
                    <a:rPr lang="zh-TW" altLang="en-US">
                      <a:noFill/>
                    </a:rPr>
                    <a:t> </a:t>
                  </a:r>
                </a:p>
              </p:txBody>
            </p:sp>
          </mc:Fallback>
        </mc:AlternateContent>
        <p:cxnSp>
          <p:nvCxnSpPr>
            <p:cNvPr id="54" name="直線接點 53">
              <a:extLst>
                <a:ext uri="{FF2B5EF4-FFF2-40B4-BE49-F238E27FC236}">
                  <a16:creationId xmlns:a16="http://schemas.microsoft.com/office/drawing/2014/main" id="{03C73143-77FE-4B65-A0E5-14628355BF55}"/>
                </a:ext>
              </a:extLst>
            </p:cNvPr>
            <p:cNvCxnSpPr/>
            <p:nvPr/>
          </p:nvCxnSpPr>
          <p:spPr>
            <a:xfrm>
              <a:off x="5152552" y="1411359"/>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65A0C8ED-D3DD-417C-984A-E740ADA3BBC8}"/>
                </a:ext>
              </a:extLst>
            </p:cNvPr>
            <p:cNvCxnSpPr>
              <a:cxnSpLocks/>
            </p:cNvCxnSpPr>
            <p:nvPr/>
          </p:nvCxnSpPr>
          <p:spPr>
            <a:xfrm flipV="1">
              <a:off x="4701674" y="1889607"/>
              <a:ext cx="12855" cy="95873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E4F564F9-E5A6-4EB4-917F-168F7C9F8A91}"/>
                </a:ext>
              </a:extLst>
            </p:cNvPr>
            <p:cNvCxnSpPr>
              <a:cxnSpLocks/>
            </p:cNvCxnSpPr>
            <p:nvPr/>
          </p:nvCxnSpPr>
          <p:spPr>
            <a:xfrm flipH="1" flipV="1">
              <a:off x="5414810" y="1346878"/>
              <a:ext cx="337886" cy="8688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7" name="直線單箭頭接點 56">
              <a:extLst>
                <a:ext uri="{FF2B5EF4-FFF2-40B4-BE49-F238E27FC236}">
                  <a16:creationId xmlns:a16="http://schemas.microsoft.com/office/drawing/2014/main" id="{3D13B84E-A6C9-4CF0-9F37-05EA89607D2E}"/>
                </a:ext>
              </a:extLst>
            </p:cNvPr>
            <p:cNvCxnSpPr>
              <a:cxnSpLocks/>
            </p:cNvCxnSpPr>
            <p:nvPr/>
          </p:nvCxnSpPr>
          <p:spPr>
            <a:xfrm flipH="1">
              <a:off x="4355000" y="2848340"/>
              <a:ext cx="346674" cy="61013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D40B0008-A269-4A88-831D-80C35537A516}"/>
                </a:ext>
              </a:extLst>
            </p:cNvPr>
            <p:cNvCxnSpPr>
              <a:cxnSpLocks/>
            </p:cNvCxnSpPr>
            <p:nvPr/>
          </p:nvCxnSpPr>
          <p:spPr>
            <a:xfrm flipH="1">
              <a:off x="5414810" y="2202866"/>
              <a:ext cx="336428" cy="6100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9" name="弧形 58">
              <a:extLst>
                <a:ext uri="{FF2B5EF4-FFF2-40B4-BE49-F238E27FC236}">
                  <a16:creationId xmlns:a16="http://schemas.microsoft.com/office/drawing/2014/main" id="{8D129ED9-E6A7-49CD-B6CE-95138B3AF140}"/>
                </a:ext>
              </a:extLst>
            </p:cNvPr>
            <p:cNvSpPr/>
            <p:nvPr/>
          </p:nvSpPr>
          <p:spPr>
            <a:xfrm rot="19935896">
              <a:off x="5374601" y="2529827"/>
              <a:ext cx="274320" cy="253958"/>
            </a:xfrm>
            <a:prstGeom prst="arc">
              <a:avLst/>
            </a:prstGeom>
            <a:ln>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96ABCBDC-16AF-4961-9F8E-C87CA914CA2F}"/>
                    </a:ext>
                  </a:extLst>
                </p:cNvPr>
                <p:cNvSpPr txBox="1"/>
                <p:nvPr/>
              </p:nvSpPr>
              <p:spPr>
                <a:xfrm>
                  <a:off x="5554592" y="2492814"/>
                  <a:ext cx="695127"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000" i="1" smtClean="0">
                                <a:solidFill>
                                  <a:srgbClr val="00B050"/>
                                </a:solidFill>
                                <a:latin typeface="Cambria Math" panose="02040503050406030204" pitchFamily="18" charset="0"/>
                              </a:rPr>
                            </m:ctrlPr>
                          </m:sSupPr>
                          <m:e>
                            <m:r>
                              <a:rPr lang="zh-TW" altLang="en-US" sz="1000" i="1" smtClean="0">
                                <a:solidFill>
                                  <a:srgbClr val="00B050"/>
                                </a:solidFill>
                                <a:latin typeface="Cambria Math" panose="02040503050406030204" pitchFamily="18" charset="0"/>
                              </a:rPr>
                              <m:t>𝜃</m:t>
                            </m:r>
                            <m:r>
                              <a:rPr lang="en-US" altLang="zh-TW" sz="1000" b="0" i="1" smtClean="0">
                                <a:solidFill>
                                  <a:srgbClr val="00B050"/>
                                </a:solidFill>
                                <a:latin typeface="Cambria Math" panose="02040503050406030204" pitchFamily="18" charset="0"/>
                              </a:rPr>
                              <m:t>= 30</m:t>
                            </m:r>
                          </m:e>
                          <m:sup>
                            <m:r>
                              <a:rPr lang="en-US" altLang="zh-TW" sz="1000" b="0" i="1" smtClean="0">
                                <a:solidFill>
                                  <a:srgbClr val="00B050"/>
                                </a:solidFill>
                                <a:latin typeface="Cambria Math" panose="02040503050406030204" pitchFamily="18" charset="0"/>
                              </a:rPr>
                              <m:t>𝑜</m:t>
                            </m:r>
                          </m:sup>
                        </m:sSup>
                      </m:oMath>
                    </m:oMathPara>
                  </a14:m>
                  <a:endParaRPr lang="zh-TW" altLang="en-US" dirty="0">
                    <a:solidFill>
                      <a:srgbClr val="00B050"/>
                    </a:solidFill>
                  </a:endParaRPr>
                </a:p>
              </p:txBody>
            </p:sp>
          </mc:Choice>
          <mc:Fallback xmlns="">
            <p:sp>
              <p:nvSpPr>
                <p:cNvPr id="60" name="文字方塊 59">
                  <a:extLst>
                    <a:ext uri="{FF2B5EF4-FFF2-40B4-BE49-F238E27FC236}">
                      <a16:creationId xmlns:a16="http://schemas.microsoft.com/office/drawing/2014/main" id="{96ABCBDC-16AF-4961-9F8E-C87CA914CA2F}"/>
                    </a:ext>
                  </a:extLst>
                </p:cNvPr>
                <p:cNvSpPr txBox="1">
                  <a:spLocks noRot="1" noChangeAspect="1" noMove="1" noResize="1" noEditPoints="1" noAdjustHandles="1" noChangeArrowheads="1" noChangeShapeType="1" noTextEdit="1"/>
                </p:cNvSpPr>
                <p:nvPr/>
              </p:nvSpPr>
              <p:spPr>
                <a:xfrm>
                  <a:off x="5554592" y="2492814"/>
                  <a:ext cx="695127" cy="246221"/>
                </a:xfrm>
                <a:prstGeom prst="rect">
                  <a:avLst/>
                </a:prstGeom>
                <a:blipFill>
                  <a:blip r:embed="rId12"/>
                  <a:stretch>
                    <a:fillRect/>
                  </a:stretch>
                </a:blipFill>
              </p:spPr>
              <p:txBody>
                <a:bodyPr/>
                <a:lstStyle/>
                <a:p>
                  <a:r>
                    <a:rPr lang="zh-TW" altLang="en-US">
                      <a:noFill/>
                    </a:rPr>
                    <a:t> </a:t>
                  </a:r>
                </a:p>
              </p:txBody>
            </p:sp>
          </mc:Fallback>
        </mc:AlternateContent>
        <p:sp>
          <p:nvSpPr>
            <p:cNvPr id="61" name="橢圓 60">
              <a:extLst>
                <a:ext uri="{FF2B5EF4-FFF2-40B4-BE49-F238E27FC236}">
                  <a16:creationId xmlns:a16="http://schemas.microsoft.com/office/drawing/2014/main" id="{47249286-9F3C-4401-B84D-115E473908B7}"/>
                </a:ext>
              </a:extLst>
            </p:cNvPr>
            <p:cNvSpPr/>
            <p:nvPr/>
          </p:nvSpPr>
          <p:spPr>
            <a:xfrm>
              <a:off x="5722206" y="2181004"/>
              <a:ext cx="45719" cy="5874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4A116F29-8737-419A-AB2A-7D21D485F38C}"/>
                </a:ext>
              </a:extLst>
            </p:cNvPr>
            <p:cNvSpPr txBox="1"/>
            <p:nvPr/>
          </p:nvSpPr>
          <p:spPr>
            <a:xfrm>
              <a:off x="5666769" y="2151473"/>
              <a:ext cx="899605" cy="307777"/>
            </a:xfrm>
            <a:prstGeom prst="rect">
              <a:avLst/>
            </a:prstGeom>
            <a:noFill/>
          </p:spPr>
          <p:txBody>
            <a:bodyPr wrap="none" rtlCol="0">
              <a:spAutoFit/>
            </a:bodyPr>
            <a:lstStyle/>
            <a:p>
              <a:r>
                <a:rPr lang="en-US" altLang="zh-TW" dirty="0">
                  <a:solidFill>
                    <a:srgbClr val="FFC000"/>
                  </a:solidFill>
                </a:rPr>
                <a:t>(10, 5, 0)</a:t>
              </a:r>
              <a:endParaRPr lang="zh-TW" altLang="en-US" dirty="0">
                <a:solidFill>
                  <a:srgbClr val="FFC000"/>
                </a:solidFill>
              </a:endParaRPr>
            </a:p>
          </p:txBody>
        </p:sp>
        <p:sp>
          <p:nvSpPr>
            <p:cNvPr id="63" name="文字方塊 62">
              <a:extLst>
                <a:ext uri="{FF2B5EF4-FFF2-40B4-BE49-F238E27FC236}">
                  <a16:creationId xmlns:a16="http://schemas.microsoft.com/office/drawing/2014/main" id="{71B2E2EE-7D9F-4C15-9A62-E312311DB287}"/>
                </a:ext>
              </a:extLst>
            </p:cNvPr>
            <p:cNvSpPr txBox="1"/>
            <p:nvPr/>
          </p:nvSpPr>
          <p:spPr>
            <a:xfrm>
              <a:off x="5902155" y="1497437"/>
              <a:ext cx="800219" cy="307777"/>
            </a:xfrm>
            <a:prstGeom prst="rect">
              <a:avLst/>
            </a:prstGeom>
            <a:noFill/>
          </p:spPr>
          <p:txBody>
            <a:bodyPr wrap="none" rtlCol="0">
              <a:spAutoFit/>
            </a:bodyPr>
            <a:lstStyle/>
            <a:p>
              <a:r>
                <a:rPr lang="en-US" altLang="zh-TW" dirty="0">
                  <a:solidFill>
                    <a:srgbClr val="00B050"/>
                  </a:solidFill>
                </a:rPr>
                <a:t>(3, 7, 0)</a:t>
              </a:r>
              <a:endParaRPr lang="zh-TW" altLang="en-US" dirty="0">
                <a:solidFill>
                  <a:srgbClr val="00B050"/>
                </a:solidFill>
              </a:endParaRPr>
            </a:p>
          </p:txBody>
        </p:sp>
        <p:sp>
          <p:nvSpPr>
            <p:cNvPr id="64" name="橢圓 63">
              <a:extLst>
                <a:ext uri="{FF2B5EF4-FFF2-40B4-BE49-F238E27FC236}">
                  <a16:creationId xmlns:a16="http://schemas.microsoft.com/office/drawing/2014/main" id="{55D84E69-8D44-4169-ACDA-FB9AFC5220C7}"/>
                </a:ext>
              </a:extLst>
            </p:cNvPr>
            <p:cNvSpPr/>
            <p:nvPr/>
          </p:nvSpPr>
          <p:spPr>
            <a:xfrm>
              <a:off x="5859181" y="1624575"/>
              <a:ext cx="45719" cy="587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文字方塊 64">
              <a:extLst>
                <a:ext uri="{FF2B5EF4-FFF2-40B4-BE49-F238E27FC236}">
                  <a16:creationId xmlns:a16="http://schemas.microsoft.com/office/drawing/2014/main" id="{CC81EF55-3A6B-48D2-BB86-D2BE3453EB3E}"/>
                </a:ext>
              </a:extLst>
            </p:cNvPr>
            <p:cNvSpPr txBox="1"/>
            <p:nvPr/>
          </p:nvSpPr>
          <p:spPr>
            <a:xfrm>
              <a:off x="4559301" y="2904402"/>
              <a:ext cx="423514" cy="307777"/>
            </a:xfrm>
            <a:prstGeom prst="rect">
              <a:avLst/>
            </a:prstGeom>
            <a:noFill/>
          </p:spPr>
          <p:txBody>
            <a:bodyPr wrap="none" rtlCol="0">
              <a:spAutoFit/>
            </a:bodyPr>
            <a:lstStyle/>
            <a:p>
              <a:r>
                <a:rPr lang="en-US" altLang="zh-TW" dirty="0">
                  <a:solidFill>
                    <a:srgbClr val="0070C0"/>
                  </a:solidFill>
                </a:rPr>
                <a:t>{A}</a:t>
              </a:r>
              <a:endParaRPr lang="zh-TW" altLang="en-US" dirty="0">
                <a:solidFill>
                  <a:srgbClr val="0070C0"/>
                </a:solidFill>
              </a:endParaRPr>
            </a:p>
          </p:txBody>
        </p:sp>
        <p:sp>
          <p:nvSpPr>
            <p:cNvPr id="66" name="文字方塊 65">
              <a:extLst>
                <a:ext uri="{FF2B5EF4-FFF2-40B4-BE49-F238E27FC236}">
                  <a16:creationId xmlns:a16="http://schemas.microsoft.com/office/drawing/2014/main" id="{4E0A5C15-77C2-4500-A634-25AC84631D0C}"/>
                </a:ext>
              </a:extLst>
            </p:cNvPr>
            <p:cNvSpPr txBox="1"/>
            <p:nvPr/>
          </p:nvSpPr>
          <p:spPr>
            <a:xfrm>
              <a:off x="5449697" y="1093168"/>
              <a:ext cx="423514" cy="307777"/>
            </a:xfrm>
            <a:prstGeom prst="rect">
              <a:avLst/>
            </a:prstGeom>
            <a:noFill/>
          </p:spPr>
          <p:txBody>
            <a:bodyPr wrap="none" rtlCol="0">
              <a:spAutoFit/>
            </a:bodyPr>
            <a:lstStyle/>
            <a:p>
              <a:r>
                <a:rPr lang="en-US" altLang="zh-TW" dirty="0">
                  <a:solidFill>
                    <a:srgbClr val="FFC000"/>
                  </a:solidFill>
                </a:rPr>
                <a:t>{B}</a:t>
              </a:r>
              <a:endParaRPr lang="zh-TW" altLang="en-US" dirty="0">
                <a:solidFill>
                  <a:srgbClr val="FFC000"/>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8"/>
          <p:cNvSpPr txBox="1">
            <a:spLocks noGrp="1"/>
          </p:cNvSpPr>
          <p:nvPr>
            <p:ph type="title"/>
          </p:nvPr>
        </p:nvSpPr>
        <p:spPr>
          <a:xfrm>
            <a:off x="273050" y="-839"/>
            <a:ext cx="8520600" cy="44051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Continuous Transformation</a:t>
            </a:r>
            <a:endParaRPr sz="2800"/>
          </a:p>
        </p:txBody>
      </p:sp>
      <p:sp>
        <p:nvSpPr>
          <p:cNvPr id="761" name="Google Shape;76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43</a:t>
            </a:fld>
            <a:endParaRPr/>
          </a:p>
        </p:txBody>
      </p:sp>
      <p:pic>
        <p:nvPicPr>
          <p:cNvPr id="762" name="Google Shape;762;p38"/>
          <p:cNvPicPr preferRelativeResize="0"/>
          <p:nvPr/>
        </p:nvPicPr>
        <p:blipFill rotWithShape="1">
          <a:blip r:embed="rId3">
            <a:alphaModFix/>
          </a:blip>
          <a:srcRect/>
          <a:stretch/>
        </p:blipFill>
        <p:spPr>
          <a:xfrm>
            <a:off x="1771650" y="3019074"/>
            <a:ext cx="4648200" cy="1864251"/>
          </a:xfrm>
          <a:prstGeom prst="rect">
            <a:avLst/>
          </a:prstGeom>
          <a:noFill/>
          <a:ln>
            <a:noFill/>
          </a:ln>
        </p:spPr>
      </p:pic>
      <p:grpSp>
        <p:nvGrpSpPr>
          <p:cNvPr id="763" name="Google Shape;763;p38"/>
          <p:cNvGrpSpPr/>
          <p:nvPr/>
        </p:nvGrpSpPr>
        <p:grpSpPr>
          <a:xfrm>
            <a:off x="800100" y="777452"/>
            <a:ext cx="4724400" cy="1794298"/>
            <a:chOff x="800100" y="777452"/>
            <a:chExt cx="4724400" cy="1794298"/>
          </a:xfrm>
        </p:grpSpPr>
        <p:grpSp>
          <p:nvGrpSpPr>
            <p:cNvPr id="764" name="Google Shape;764;p38"/>
            <p:cNvGrpSpPr/>
            <p:nvPr/>
          </p:nvGrpSpPr>
          <p:grpSpPr>
            <a:xfrm>
              <a:off x="800100" y="777452"/>
              <a:ext cx="1574800" cy="384598"/>
              <a:chOff x="2324100" y="961602"/>
              <a:chExt cx="1574800" cy="384598"/>
            </a:xfrm>
          </p:grpSpPr>
          <p:pic>
            <p:nvPicPr>
              <p:cNvPr id="765" name="Google Shape;765;p38"/>
              <p:cNvPicPr preferRelativeResize="0"/>
              <p:nvPr/>
            </p:nvPicPr>
            <p:blipFill rotWithShape="1">
              <a:blip r:embed="rId4">
                <a:alphaModFix/>
              </a:blip>
              <a:srcRect l="39858" r="38192" b="76114"/>
              <a:stretch/>
            </p:blipFill>
            <p:spPr>
              <a:xfrm>
                <a:off x="2692400" y="961602"/>
                <a:ext cx="1206500" cy="384598"/>
              </a:xfrm>
              <a:prstGeom prst="rect">
                <a:avLst/>
              </a:prstGeom>
              <a:noFill/>
              <a:ln>
                <a:noFill/>
              </a:ln>
            </p:spPr>
          </p:pic>
          <p:sp>
            <p:nvSpPr>
              <p:cNvPr id="766" name="Google Shape;766;p38"/>
              <p:cNvSpPr txBox="1"/>
              <p:nvPr/>
            </p:nvSpPr>
            <p:spPr>
              <a:xfrm>
                <a:off x="2324100" y="1015276"/>
                <a:ext cx="444500" cy="33092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pic>
          <p:nvPicPr>
            <p:cNvPr id="767" name="Google Shape;767;p38"/>
            <p:cNvPicPr preferRelativeResize="0"/>
            <p:nvPr/>
          </p:nvPicPr>
          <p:blipFill rotWithShape="1">
            <a:blip r:embed="rId6">
              <a:alphaModFix/>
            </a:blip>
            <a:srcRect/>
            <a:stretch/>
          </p:blipFill>
          <p:spPr>
            <a:xfrm>
              <a:off x="1117600" y="1095703"/>
              <a:ext cx="4406900" cy="1476047"/>
            </a:xfrm>
            <a:prstGeom prst="rect">
              <a:avLst/>
            </a:prstGeom>
            <a:noFill/>
            <a:ln>
              <a:noFill/>
            </a:ln>
          </p:spPr>
        </p:pic>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86E427-E3EB-A248-BDF2-29627850A8F3}"/>
                  </a:ext>
                </a:extLst>
              </p:cNvPr>
              <p:cNvSpPr txBox="1"/>
              <p:nvPr/>
            </p:nvSpPr>
            <p:spPr>
              <a:xfrm>
                <a:off x="4786828" y="1768746"/>
                <a:ext cx="292324" cy="240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TW" i="1" smtClean="0">
                              <a:latin typeface="Cambria Math" panose="02040503050406030204" pitchFamily="18" charset="0"/>
                            </a:rPr>
                          </m:ctrlPr>
                        </m:sPrePr>
                        <m:sub/>
                        <m:sup>
                          <m:r>
                            <a:rPr lang="en-US" b="0" i="1" smtClean="0">
                              <a:latin typeface="Cambria Math" panose="02040503050406030204" pitchFamily="18" charset="0"/>
                            </a:rPr>
                            <m:t>𝐶</m:t>
                          </m:r>
                        </m:sup>
                        <m:e>
                          <m:r>
                            <a:rPr lang="en-US" b="0" i="1" smtClean="0">
                              <a:latin typeface="Cambria Math" panose="02040503050406030204" pitchFamily="18" charset="0"/>
                            </a:rPr>
                            <m:t>𝑃</m:t>
                          </m:r>
                        </m:e>
                      </m:sPre>
                    </m:oMath>
                  </m:oMathPara>
                </a14:m>
                <a:endParaRPr lang="en-TW" dirty="0"/>
              </a:p>
            </p:txBody>
          </p:sp>
        </mc:Choice>
        <mc:Fallback xmlns="">
          <p:sp>
            <p:nvSpPr>
              <p:cNvPr id="2" name="TextBox 1">
                <a:extLst>
                  <a:ext uri="{FF2B5EF4-FFF2-40B4-BE49-F238E27FC236}">
                    <a16:creationId xmlns:a16="http://schemas.microsoft.com/office/drawing/2014/main" id="{C486E427-E3EB-A248-BDF2-29627850A8F3}"/>
                  </a:ext>
                </a:extLst>
              </p:cNvPr>
              <p:cNvSpPr txBox="1">
                <a:spLocks noRot="1" noChangeAspect="1" noMove="1" noResize="1" noEditPoints="1" noAdjustHandles="1" noChangeArrowheads="1" noChangeShapeType="1" noTextEdit="1"/>
              </p:cNvSpPr>
              <p:nvPr/>
            </p:nvSpPr>
            <p:spPr>
              <a:xfrm>
                <a:off x="4786828" y="1768746"/>
                <a:ext cx="292324" cy="240130"/>
              </a:xfrm>
              <a:prstGeom prst="rect">
                <a:avLst/>
              </a:prstGeom>
              <a:blipFill>
                <a:blip r:embed="rId7"/>
                <a:stretch>
                  <a:fillRect r="-12500"/>
                </a:stretch>
              </a:blipFill>
            </p:spPr>
            <p:txBody>
              <a:bodyPr/>
              <a:lstStyle/>
              <a:p>
                <a:r>
                  <a:rPr lang="en-TW">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9"/>
          <p:cNvSpPr txBox="1">
            <a:spLocks noGrp="1"/>
          </p:cNvSpPr>
          <p:nvPr>
            <p:ph type="title"/>
          </p:nvPr>
        </p:nvSpPr>
        <p:spPr>
          <a:xfrm>
            <a:off x="232558" y="-13720"/>
            <a:ext cx="8520600" cy="52948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Inverse Transformation</a:t>
            </a:r>
            <a:endParaRPr sz="2800"/>
          </a:p>
        </p:txBody>
      </p:sp>
      <p:sp>
        <p:nvSpPr>
          <p:cNvPr id="773" name="Google Shape;77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44</a:t>
            </a:fld>
            <a:endParaRPr/>
          </a:p>
        </p:txBody>
      </p:sp>
      <p:pic>
        <p:nvPicPr>
          <p:cNvPr id="774" name="Google Shape;774;p39"/>
          <p:cNvPicPr preferRelativeResize="0"/>
          <p:nvPr/>
        </p:nvPicPr>
        <p:blipFill rotWithShape="1">
          <a:blip r:embed="rId3">
            <a:alphaModFix/>
          </a:blip>
          <a:srcRect/>
          <a:stretch/>
        </p:blipFill>
        <p:spPr>
          <a:xfrm>
            <a:off x="382624" y="2201778"/>
            <a:ext cx="3948520" cy="2769761"/>
          </a:xfrm>
          <a:prstGeom prst="rect">
            <a:avLst/>
          </a:prstGeom>
          <a:noFill/>
          <a:ln>
            <a:noFill/>
          </a:ln>
        </p:spPr>
      </p:pic>
      <p:pic>
        <p:nvPicPr>
          <p:cNvPr id="775" name="Google Shape;775;p39"/>
          <p:cNvPicPr preferRelativeResize="0"/>
          <p:nvPr/>
        </p:nvPicPr>
        <p:blipFill rotWithShape="1">
          <a:blip r:embed="rId4">
            <a:alphaModFix/>
          </a:blip>
          <a:srcRect/>
          <a:stretch/>
        </p:blipFill>
        <p:spPr>
          <a:xfrm>
            <a:off x="6489581" y="241597"/>
            <a:ext cx="2401425" cy="1964684"/>
          </a:xfrm>
          <a:prstGeom prst="rect">
            <a:avLst/>
          </a:prstGeom>
          <a:noFill/>
          <a:ln>
            <a:noFill/>
          </a:ln>
        </p:spPr>
      </p:pic>
      <p:sp>
        <p:nvSpPr>
          <p:cNvPr id="776" name="Google Shape;776;p39"/>
          <p:cNvSpPr/>
          <p:nvPr/>
        </p:nvSpPr>
        <p:spPr>
          <a:xfrm>
            <a:off x="685800" y="2201778"/>
            <a:ext cx="304800" cy="330295"/>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7" name="Google Shape;777;p39"/>
          <p:cNvSpPr/>
          <p:nvPr/>
        </p:nvSpPr>
        <p:spPr>
          <a:xfrm>
            <a:off x="1453706" y="2201778"/>
            <a:ext cx="438594" cy="330295"/>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8" name="Google Shape;778;p39"/>
          <p:cNvSpPr/>
          <p:nvPr/>
        </p:nvSpPr>
        <p:spPr>
          <a:xfrm>
            <a:off x="2482850" y="2591017"/>
            <a:ext cx="1848294" cy="605131"/>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9" name="Google Shape;779;p39"/>
          <p:cNvSpPr/>
          <p:nvPr/>
        </p:nvSpPr>
        <p:spPr>
          <a:xfrm>
            <a:off x="1323753" y="3225652"/>
            <a:ext cx="304800" cy="330295"/>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0" name="Google Shape;780;p39"/>
          <p:cNvSpPr/>
          <p:nvPr/>
        </p:nvSpPr>
        <p:spPr>
          <a:xfrm>
            <a:off x="3102196" y="3251052"/>
            <a:ext cx="606203" cy="330295"/>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81" name="Google Shape;781;p39"/>
          <p:cNvPicPr preferRelativeResize="0"/>
          <p:nvPr/>
        </p:nvPicPr>
        <p:blipFill rotWithShape="1">
          <a:blip r:embed="rId5">
            <a:alphaModFix/>
          </a:blip>
          <a:srcRect/>
          <a:stretch/>
        </p:blipFill>
        <p:spPr>
          <a:xfrm>
            <a:off x="4794250" y="630383"/>
            <a:ext cx="1010092" cy="1057073"/>
          </a:xfrm>
          <a:prstGeom prst="rect">
            <a:avLst/>
          </a:prstGeom>
          <a:noFill/>
          <a:ln>
            <a:noFill/>
          </a:ln>
        </p:spPr>
      </p:pic>
      <p:pic>
        <p:nvPicPr>
          <p:cNvPr id="782" name="Google Shape;782;p39"/>
          <p:cNvPicPr preferRelativeResize="0"/>
          <p:nvPr/>
        </p:nvPicPr>
        <p:blipFill rotWithShape="1">
          <a:blip r:embed="rId6">
            <a:alphaModFix/>
          </a:blip>
          <a:srcRect b="30261"/>
          <a:stretch/>
        </p:blipFill>
        <p:spPr>
          <a:xfrm>
            <a:off x="4758292" y="1840431"/>
            <a:ext cx="1848294" cy="691642"/>
          </a:xfrm>
          <a:prstGeom prst="rect">
            <a:avLst/>
          </a:prstGeom>
          <a:noFill/>
          <a:ln>
            <a:noFill/>
          </a:ln>
        </p:spPr>
      </p:pic>
      <p:pic>
        <p:nvPicPr>
          <p:cNvPr id="783" name="Google Shape;783;p39"/>
          <p:cNvPicPr preferRelativeResize="0"/>
          <p:nvPr/>
        </p:nvPicPr>
        <p:blipFill rotWithShape="1">
          <a:blip r:embed="rId7">
            <a:alphaModFix/>
          </a:blip>
          <a:srcRect t="33018"/>
          <a:stretch/>
        </p:blipFill>
        <p:spPr>
          <a:xfrm>
            <a:off x="4794250" y="3787570"/>
            <a:ext cx="3274283" cy="712243"/>
          </a:xfrm>
          <a:prstGeom prst="rect">
            <a:avLst/>
          </a:prstGeom>
          <a:noFill/>
          <a:ln w="12700" cap="flat" cmpd="sng">
            <a:solidFill>
              <a:srgbClr val="AE4E00"/>
            </a:solidFill>
            <a:prstDash val="solid"/>
            <a:round/>
            <a:headEnd type="none" w="sm" len="sm"/>
            <a:tailEnd type="none" w="sm" len="sm"/>
          </a:ln>
        </p:spPr>
      </p:pic>
      <p:sp>
        <p:nvSpPr>
          <p:cNvPr id="784" name="Google Shape;784;p39"/>
          <p:cNvSpPr/>
          <p:nvPr/>
        </p:nvSpPr>
        <p:spPr>
          <a:xfrm>
            <a:off x="314962" y="628130"/>
            <a:ext cx="3613643" cy="1159485"/>
          </a:xfrm>
          <a:prstGeom prst="rect">
            <a:avLst/>
          </a:prstGeom>
          <a:blipFill rotWithShape="1">
            <a:blip r:embed="rId8">
              <a:alphaModFix/>
            </a:blip>
            <a:stretch>
              <a:fillRect l="-349"/>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85" name="Google Shape;785;p39"/>
          <p:cNvSpPr txBox="1"/>
          <p:nvPr/>
        </p:nvSpPr>
        <p:spPr>
          <a:xfrm>
            <a:off x="4683228" y="3416199"/>
            <a:ext cx="407814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Therefore, </a:t>
            </a:r>
            <a:r>
              <a:rPr lang="en-US" sz="1400" b="0" i="0" u="none" strike="noStrike" cap="none">
                <a:solidFill>
                  <a:srgbClr val="000000"/>
                </a:solidFill>
                <a:latin typeface="Cambria Math"/>
                <a:ea typeface="Cambria Math"/>
                <a:cs typeface="Cambria Math"/>
                <a:sym typeface="Cambria Math"/>
              </a:rPr>
              <a:t>inverse transformation is formulated as: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sp>
        <p:nvSpPr>
          <p:cNvPr id="786" name="Google Shape;786;p39"/>
          <p:cNvSpPr/>
          <p:nvPr/>
        </p:nvSpPr>
        <p:spPr>
          <a:xfrm>
            <a:off x="921173" y="1300480"/>
            <a:ext cx="532533" cy="386976"/>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7" name="Google Shape;787;p39"/>
          <p:cNvSpPr txBox="1"/>
          <p:nvPr/>
        </p:nvSpPr>
        <p:spPr>
          <a:xfrm>
            <a:off x="390842" y="1840431"/>
            <a:ext cx="2237211" cy="311945"/>
          </a:xfrm>
          <a:prstGeom prst="rect">
            <a:avLst/>
          </a:prstGeom>
          <a:blipFill rotWithShape="1">
            <a:blip r:embed="rId9">
              <a:alphaModFix/>
            </a:blip>
            <a:stretch>
              <a:fillRect l="-564" b="-19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88" name="Google Shape;788;p39"/>
          <p:cNvSpPr/>
          <p:nvPr/>
        </p:nvSpPr>
        <p:spPr>
          <a:xfrm>
            <a:off x="314962" y="1840431"/>
            <a:ext cx="4128345" cy="3131108"/>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9" name="Google Shape;789;p39"/>
          <p:cNvSpPr txBox="1"/>
          <p:nvPr/>
        </p:nvSpPr>
        <p:spPr>
          <a:xfrm>
            <a:off x="4794250" y="2566725"/>
            <a:ext cx="1816523" cy="251351"/>
          </a:xfrm>
          <a:prstGeom prst="rect">
            <a:avLst/>
          </a:prstGeom>
          <a:blipFill rotWithShape="1">
            <a:blip r:embed="rId10">
              <a:alphaModFix/>
            </a:blip>
            <a:stretch>
              <a:fillRect b="-243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90" name="Google Shape;790;p39"/>
          <p:cNvSpPr/>
          <p:nvPr/>
        </p:nvSpPr>
        <p:spPr>
          <a:xfrm>
            <a:off x="4510969" y="2591017"/>
            <a:ext cx="247323" cy="190283"/>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0"/>
          <p:cNvSpPr txBox="1">
            <a:spLocks noGrp="1"/>
          </p:cNvSpPr>
          <p:nvPr>
            <p:ph type="title"/>
          </p:nvPr>
        </p:nvSpPr>
        <p:spPr>
          <a:xfrm>
            <a:off x="241300" y="0"/>
            <a:ext cx="6393900" cy="596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Example - Transformation</a:t>
            </a:r>
            <a:endParaRPr sz="2800"/>
          </a:p>
        </p:txBody>
      </p:sp>
      <p:sp>
        <p:nvSpPr>
          <p:cNvPr id="796" name="Google Shape;796;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45</a:t>
            </a:fld>
            <a:endParaRPr/>
          </a:p>
        </p:txBody>
      </p:sp>
      <p:sp>
        <p:nvSpPr>
          <p:cNvPr id="798" name="Google Shape;798;p40"/>
          <p:cNvSpPr txBox="1"/>
          <p:nvPr/>
        </p:nvSpPr>
        <p:spPr>
          <a:xfrm>
            <a:off x="381000" y="647700"/>
            <a:ext cx="6000750" cy="568425"/>
          </a:xfrm>
          <a:prstGeom prst="rect">
            <a:avLst/>
          </a:prstGeom>
          <a:blipFill rotWithShape="1">
            <a:blip r:embed="rId3">
              <a:alphaModFix/>
            </a:blip>
            <a:stretch>
              <a:fillRect l="-304" b="-967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99" name="Google Shape;799;p40"/>
          <p:cNvSpPr/>
          <p:nvPr/>
        </p:nvSpPr>
        <p:spPr>
          <a:xfrm>
            <a:off x="381001" y="1355848"/>
            <a:ext cx="4311382" cy="1807226"/>
          </a:xfrm>
          <a:prstGeom prst="rect">
            <a:avLst/>
          </a:prstGeom>
          <a:blipFill rotWithShape="1">
            <a:blip r:embed="rId4">
              <a:alphaModFix/>
            </a:blip>
            <a:stretch>
              <a:fillRect l="-29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60" name="群組 59">
            <a:extLst>
              <a:ext uri="{FF2B5EF4-FFF2-40B4-BE49-F238E27FC236}">
                <a16:creationId xmlns:a16="http://schemas.microsoft.com/office/drawing/2014/main" id="{706BEF4C-0B17-43B0-9150-CC7543A6CF44}"/>
              </a:ext>
            </a:extLst>
          </p:cNvPr>
          <p:cNvGrpSpPr/>
          <p:nvPr/>
        </p:nvGrpSpPr>
        <p:grpSpPr>
          <a:xfrm>
            <a:off x="4979681" y="1354599"/>
            <a:ext cx="2945108" cy="3090679"/>
            <a:chOff x="3813545" y="1093168"/>
            <a:chExt cx="2945108" cy="3090679"/>
          </a:xfrm>
        </p:grpSpPr>
        <p:cxnSp>
          <p:nvCxnSpPr>
            <p:cNvPr id="61" name="直線接點 60">
              <a:extLst>
                <a:ext uri="{FF2B5EF4-FFF2-40B4-BE49-F238E27FC236}">
                  <a16:creationId xmlns:a16="http://schemas.microsoft.com/office/drawing/2014/main" id="{603F2F3B-5589-43BB-AC13-875BFB322237}"/>
                </a:ext>
              </a:extLst>
            </p:cNvPr>
            <p:cNvCxnSpPr>
              <a:cxnSpLocks/>
            </p:cNvCxnSpPr>
            <p:nvPr/>
          </p:nvCxnSpPr>
          <p:spPr>
            <a:xfrm flipH="1">
              <a:off x="4095723" y="2868303"/>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7FFC11BD-85B3-4B69-A24E-70E12CA91721}"/>
                </a:ext>
              </a:extLst>
            </p:cNvPr>
            <p:cNvCxnSpPr/>
            <p:nvPr/>
          </p:nvCxnSpPr>
          <p:spPr>
            <a:xfrm>
              <a:off x="4587153" y="130772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7794DE7A-260D-406F-944C-ABE538109C50}"/>
                </a:ext>
              </a:extLst>
            </p:cNvPr>
            <p:cNvCxnSpPr>
              <a:cxnSpLocks/>
            </p:cNvCxnSpPr>
            <p:nvPr/>
          </p:nvCxnSpPr>
          <p:spPr>
            <a:xfrm>
              <a:off x="4587152" y="2871605"/>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091DDA8C-D3FE-4A31-A2BD-0D19799E1E16}"/>
                </a:ext>
              </a:extLst>
            </p:cNvPr>
            <p:cNvCxnSpPr>
              <a:cxnSpLocks/>
            </p:cNvCxnSpPr>
            <p:nvPr/>
          </p:nvCxnSpPr>
          <p:spPr>
            <a:xfrm>
              <a:off x="4343155" y="3301754"/>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1CCBB9AB-D851-4D1A-B6E7-7CF8927FFF99}"/>
                </a:ext>
              </a:extLst>
            </p:cNvPr>
            <p:cNvCxnSpPr>
              <a:cxnSpLocks/>
            </p:cNvCxnSpPr>
            <p:nvPr/>
          </p:nvCxnSpPr>
          <p:spPr>
            <a:xfrm>
              <a:off x="4220298" y="3526988"/>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7587293A-E5EA-48D5-80E2-3F1BF8613A53}"/>
                </a:ext>
              </a:extLst>
            </p:cNvPr>
            <p:cNvCxnSpPr>
              <a:cxnSpLocks/>
            </p:cNvCxnSpPr>
            <p:nvPr/>
          </p:nvCxnSpPr>
          <p:spPr>
            <a:xfrm>
              <a:off x="4466013" y="3076519"/>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7FCA14F7-9BCC-4025-8908-623E89D62E78}"/>
                </a:ext>
              </a:extLst>
            </p:cNvPr>
            <p:cNvCxnSpPr/>
            <p:nvPr/>
          </p:nvCxnSpPr>
          <p:spPr>
            <a:xfrm>
              <a:off x="4342455" y="174968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C2629157-4129-471A-B3E5-7DCBABA5C846}"/>
                </a:ext>
              </a:extLst>
            </p:cNvPr>
            <p:cNvCxnSpPr/>
            <p:nvPr/>
          </p:nvCxnSpPr>
          <p:spPr>
            <a:xfrm>
              <a:off x="4472110" y="1525659"/>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48ED785F-DA47-439F-8E77-BFCF1A8412D4}"/>
                </a:ext>
              </a:extLst>
            </p:cNvPr>
            <p:cNvCxnSpPr/>
            <p:nvPr/>
          </p:nvCxnSpPr>
          <p:spPr>
            <a:xfrm>
              <a:off x="4216235" y="1966412"/>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928E94E-BDC8-4710-B03B-8F31071A508D}"/>
                </a:ext>
              </a:extLst>
            </p:cNvPr>
            <p:cNvCxnSpPr>
              <a:cxnSpLocks/>
            </p:cNvCxnSpPr>
            <p:nvPr/>
          </p:nvCxnSpPr>
          <p:spPr>
            <a:xfrm flipH="1">
              <a:off x="4095722" y="2555217"/>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EB9AC0F3-3A7E-44AC-A885-ADA33D749927}"/>
                </a:ext>
              </a:extLst>
            </p:cNvPr>
            <p:cNvCxnSpPr>
              <a:cxnSpLocks/>
            </p:cNvCxnSpPr>
            <p:nvPr/>
          </p:nvCxnSpPr>
          <p:spPr>
            <a:xfrm flipH="1">
              <a:off x="4095722" y="2225875"/>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6303AD38-C575-4973-93DD-EC1A192597E5}"/>
                </a:ext>
              </a:extLst>
            </p:cNvPr>
            <p:cNvCxnSpPr>
              <a:cxnSpLocks/>
            </p:cNvCxnSpPr>
            <p:nvPr/>
          </p:nvCxnSpPr>
          <p:spPr>
            <a:xfrm flipH="1">
              <a:off x="4098203" y="1880243"/>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A57C5DED-9FA7-4FF4-9208-D915ED216871}"/>
                </a:ext>
              </a:extLst>
            </p:cNvPr>
            <p:cNvCxnSpPr>
              <a:cxnSpLocks/>
            </p:cNvCxnSpPr>
            <p:nvPr/>
          </p:nvCxnSpPr>
          <p:spPr>
            <a:xfrm>
              <a:off x="4593249" y="2556153"/>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F82EA861-3672-4028-83C4-8A7C568DBB84}"/>
                </a:ext>
              </a:extLst>
            </p:cNvPr>
            <p:cNvCxnSpPr/>
            <p:nvPr/>
          </p:nvCxnSpPr>
          <p:spPr>
            <a:xfrm>
              <a:off x="6308257" y="1555631"/>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5BB2FF92-7A40-4A0D-ABB4-F79F71E5A4FB}"/>
                </a:ext>
              </a:extLst>
            </p:cNvPr>
            <p:cNvCxnSpPr>
              <a:cxnSpLocks/>
            </p:cNvCxnSpPr>
            <p:nvPr/>
          </p:nvCxnSpPr>
          <p:spPr>
            <a:xfrm>
              <a:off x="4593249" y="2235446"/>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E1DB3503-507F-4CF2-8D60-47B2A03A7EFC}"/>
                </a:ext>
              </a:extLst>
            </p:cNvPr>
            <p:cNvCxnSpPr>
              <a:cxnSpLocks/>
            </p:cNvCxnSpPr>
            <p:nvPr/>
          </p:nvCxnSpPr>
          <p:spPr>
            <a:xfrm>
              <a:off x="4587152" y="1896533"/>
              <a:ext cx="1725168" cy="244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607FAF9D-EDEE-4471-9C22-FE8EC8B278A8}"/>
                </a:ext>
              </a:extLst>
            </p:cNvPr>
            <p:cNvCxnSpPr>
              <a:cxnSpLocks/>
            </p:cNvCxnSpPr>
            <p:nvPr/>
          </p:nvCxnSpPr>
          <p:spPr>
            <a:xfrm flipH="1">
              <a:off x="4661122" y="2960319"/>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01D35AA4-123B-4877-8295-9DA9320F5DA9}"/>
                </a:ext>
              </a:extLst>
            </p:cNvPr>
            <p:cNvCxnSpPr>
              <a:cxnSpLocks/>
            </p:cNvCxnSpPr>
            <p:nvPr/>
          </p:nvCxnSpPr>
          <p:spPr>
            <a:xfrm flipH="1">
              <a:off x="4369798" y="2915962"/>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B87C9658-801F-46B6-A76F-14AE73210087}"/>
                </a:ext>
              </a:extLst>
            </p:cNvPr>
            <p:cNvCxnSpPr>
              <a:cxnSpLocks/>
            </p:cNvCxnSpPr>
            <p:nvPr/>
          </p:nvCxnSpPr>
          <p:spPr>
            <a:xfrm flipH="1">
              <a:off x="4962976" y="2982668"/>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7CA1B885-B3C2-4AC4-97C5-65910AF01E4F}"/>
                </a:ext>
              </a:extLst>
            </p:cNvPr>
            <p:cNvCxnSpPr>
              <a:cxnSpLocks/>
            </p:cNvCxnSpPr>
            <p:nvPr/>
          </p:nvCxnSpPr>
          <p:spPr>
            <a:xfrm flipH="1">
              <a:off x="5259195" y="3035832"/>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5DA1A7D9-DDC1-4D53-8CE7-1074871E7A2E}"/>
                </a:ext>
              </a:extLst>
            </p:cNvPr>
            <p:cNvCxnSpPr>
              <a:cxnSpLocks/>
            </p:cNvCxnSpPr>
            <p:nvPr/>
          </p:nvCxnSpPr>
          <p:spPr>
            <a:xfrm flipH="1">
              <a:off x="5524857" y="3077441"/>
              <a:ext cx="491430" cy="883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91F545A7-760F-40E6-83C6-60165DF388D1}"/>
                </a:ext>
              </a:extLst>
            </p:cNvPr>
            <p:cNvCxnSpPr/>
            <p:nvPr/>
          </p:nvCxnSpPr>
          <p:spPr>
            <a:xfrm>
              <a:off x="4861228" y="1349479"/>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904CE9B6-4DFA-497B-9C73-C85CA8E4C9CB}"/>
                </a:ext>
              </a:extLst>
            </p:cNvPr>
            <p:cNvCxnSpPr/>
            <p:nvPr/>
          </p:nvCxnSpPr>
          <p:spPr>
            <a:xfrm>
              <a:off x="5449736" y="1445587"/>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FA0430E3-099F-455F-903C-DC659CB0D350}"/>
                </a:ext>
              </a:extLst>
            </p:cNvPr>
            <p:cNvCxnSpPr/>
            <p:nvPr/>
          </p:nvCxnSpPr>
          <p:spPr>
            <a:xfrm>
              <a:off x="5750625" y="1475256"/>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1B3E8C8E-C09B-4B0F-8E77-A429C14AD5BC}"/>
                </a:ext>
              </a:extLst>
            </p:cNvPr>
            <p:cNvCxnSpPr/>
            <p:nvPr/>
          </p:nvCxnSpPr>
          <p:spPr>
            <a:xfrm>
              <a:off x="6016287" y="1515943"/>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E10FBF13-B478-47E3-BA1E-2C77C686248B}"/>
                </a:ext>
              </a:extLst>
            </p:cNvPr>
            <p:cNvCxnSpPr/>
            <p:nvPr/>
          </p:nvCxnSpPr>
          <p:spPr>
            <a:xfrm>
              <a:off x="4097440" y="2191647"/>
              <a:ext cx="0" cy="156057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CB5726C0-8DC1-46DD-81E3-E5DAAC0426C9}"/>
                </a:ext>
              </a:extLst>
            </p:cNvPr>
            <p:cNvCxnSpPr>
              <a:cxnSpLocks/>
            </p:cNvCxnSpPr>
            <p:nvPr/>
          </p:nvCxnSpPr>
          <p:spPr>
            <a:xfrm>
              <a:off x="4097440" y="3752223"/>
              <a:ext cx="1725168" cy="2446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B06D39D2-ECE2-4663-96B7-6801F855730D}"/>
                </a:ext>
              </a:extLst>
            </p:cNvPr>
            <p:cNvCxnSpPr>
              <a:cxnSpLocks/>
            </p:cNvCxnSpPr>
            <p:nvPr/>
          </p:nvCxnSpPr>
          <p:spPr>
            <a:xfrm flipH="1">
              <a:off x="5822608" y="3112905"/>
              <a:ext cx="491430" cy="8839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85603946-B703-417B-AEC7-F61FA6F49261}"/>
                </a:ext>
              </a:extLst>
            </p:cNvPr>
            <p:cNvCxnSpPr>
              <a:cxnSpLocks/>
            </p:cNvCxnSpPr>
            <p:nvPr/>
          </p:nvCxnSpPr>
          <p:spPr>
            <a:xfrm>
              <a:off x="4701674" y="2848340"/>
              <a:ext cx="800100" cy="1181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3D01EC63-C529-4A56-AF5C-41CD87AB4983}"/>
                </a:ext>
              </a:extLst>
            </p:cNvPr>
            <p:cNvCxnSpPr>
              <a:cxnSpLocks/>
            </p:cNvCxnSpPr>
            <p:nvPr/>
          </p:nvCxnSpPr>
          <p:spPr>
            <a:xfrm flipV="1">
              <a:off x="5752694" y="2099873"/>
              <a:ext cx="800100" cy="1028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1" name="文字方塊 90">
              <a:extLst>
                <a:ext uri="{FF2B5EF4-FFF2-40B4-BE49-F238E27FC236}">
                  <a16:creationId xmlns:a16="http://schemas.microsoft.com/office/drawing/2014/main" id="{1EDC6F7B-D2C7-4381-86DE-548FF311D4F3}"/>
                </a:ext>
              </a:extLst>
            </p:cNvPr>
            <p:cNvSpPr txBox="1"/>
            <p:nvPr/>
          </p:nvSpPr>
          <p:spPr>
            <a:xfrm>
              <a:off x="3813545" y="2296231"/>
              <a:ext cx="260999" cy="317462"/>
            </a:xfrm>
            <a:prstGeom prst="rect">
              <a:avLst/>
            </a:prstGeom>
            <a:noFill/>
          </p:spPr>
          <p:txBody>
            <a:bodyPr wrap="square" rtlCol="0">
              <a:spAutoFit/>
            </a:bodyPr>
            <a:lstStyle/>
            <a:p>
              <a:r>
                <a:rPr lang="en-US" altLang="zh-TW" dirty="0"/>
                <a:t>y</a:t>
              </a:r>
              <a:endParaRPr lang="zh-TW" altLang="en-US" dirty="0"/>
            </a:p>
          </p:txBody>
        </p:sp>
        <p:sp>
          <p:nvSpPr>
            <p:cNvPr id="92" name="文字方塊 91">
              <a:extLst>
                <a:ext uri="{FF2B5EF4-FFF2-40B4-BE49-F238E27FC236}">
                  <a16:creationId xmlns:a16="http://schemas.microsoft.com/office/drawing/2014/main" id="{95F75905-B126-47B4-9146-AD9B94ADA926}"/>
                </a:ext>
              </a:extLst>
            </p:cNvPr>
            <p:cNvSpPr txBox="1"/>
            <p:nvPr/>
          </p:nvSpPr>
          <p:spPr>
            <a:xfrm>
              <a:off x="4804517" y="3866385"/>
              <a:ext cx="260999" cy="317462"/>
            </a:xfrm>
            <a:prstGeom prst="rect">
              <a:avLst/>
            </a:prstGeom>
            <a:noFill/>
          </p:spPr>
          <p:txBody>
            <a:bodyPr wrap="square" rtlCol="0">
              <a:spAutoFit/>
            </a:bodyPr>
            <a:lstStyle/>
            <a:p>
              <a:r>
                <a:rPr lang="en-US" altLang="zh-TW" dirty="0"/>
                <a:t>x</a:t>
              </a:r>
              <a:endParaRPr lang="zh-TW" altLang="en-US" dirty="0"/>
            </a:p>
          </p:txBody>
        </p:sp>
        <p:sp>
          <p:nvSpPr>
            <p:cNvPr id="93" name="文字方塊 92">
              <a:extLst>
                <a:ext uri="{FF2B5EF4-FFF2-40B4-BE49-F238E27FC236}">
                  <a16:creationId xmlns:a16="http://schemas.microsoft.com/office/drawing/2014/main" id="{12E53788-AB46-4E12-BDDA-D01E35B143A0}"/>
                </a:ext>
              </a:extLst>
            </p:cNvPr>
            <p:cNvSpPr txBox="1"/>
            <p:nvPr/>
          </p:nvSpPr>
          <p:spPr>
            <a:xfrm>
              <a:off x="6158101" y="3457538"/>
              <a:ext cx="260999" cy="317462"/>
            </a:xfrm>
            <a:prstGeom prst="rect">
              <a:avLst/>
            </a:prstGeom>
            <a:noFill/>
          </p:spPr>
          <p:txBody>
            <a:bodyPr wrap="square" rtlCol="0">
              <a:spAutoFit/>
            </a:bodyPr>
            <a:lstStyle/>
            <a:p>
              <a:r>
                <a:rPr lang="en-US" altLang="zh-TW" dirty="0"/>
                <a:t>z</a:t>
              </a:r>
              <a:endParaRPr lang="zh-TW" altLang="en-US" dirty="0"/>
            </a:p>
          </p:txBody>
        </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347FF20-7DBC-46AA-BD43-98ECFCD512DE}"/>
                    </a:ext>
                  </a:extLst>
                </p:cNvPr>
                <p:cNvSpPr txBox="1"/>
                <p:nvPr/>
              </p:nvSpPr>
              <p:spPr>
                <a:xfrm>
                  <a:off x="6497654" y="1927669"/>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94" name="文字方塊 93">
                  <a:extLst>
                    <a:ext uri="{FF2B5EF4-FFF2-40B4-BE49-F238E27FC236}">
                      <a16:creationId xmlns:a16="http://schemas.microsoft.com/office/drawing/2014/main" id="{9347FF20-7DBC-46AA-BD43-98ECFCD512DE}"/>
                    </a:ext>
                  </a:extLst>
                </p:cNvPr>
                <p:cNvSpPr txBox="1">
                  <a:spLocks noRot="1" noChangeAspect="1" noMove="1" noResize="1" noEditPoints="1" noAdjustHandles="1" noChangeArrowheads="1" noChangeShapeType="1" noTextEdit="1"/>
                </p:cNvSpPr>
                <p:nvPr/>
              </p:nvSpPr>
              <p:spPr>
                <a:xfrm>
                  <a:off x="6497654" y="1927669"/>
                  <a:ext cx="260999" cy="307777"/>
                </a:xfrm>
                <a:prstGeom prst="rect">
                  <a:avLst/>
                </a:prstGeom>
                <a:blipFill>
                  <a:blip r:embed="rId5"/>
                  <a:stretch>
                    <a:fillRect r="-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05ED1906-30CD-4ADE-B308-1B88523B5C7A}"/>
                    </a:ext>
                  </a:extLst>
                </p:cNvPr>
                <p:cNvSpPr txBox="1"/>
                <p:nvPr/>
              </p:nvSpPr>
              <p:spPr>
                <a:xfrm>
                  <a:off x="5193166" y="1113966"/>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95" name="文字方塊 94">
                  <a:extLst>
                    <a:ext uri="{FF2B5EF4-FFF2-40B4-BE49-F238E27FC236}">
                      <a16:creationId xmlns:a16="http://schemas.microsoft.com/office/drawing/2014/main" id="{05ED1906-30CD-4ADE-B308-1B88523B5C7A}"/>
                    </a:ext>
                  </a:extLst>
                </p:cNvPr>
                <p:cNvSpPr txBox="1">
                  <a:spLocks noRot="1" noChangeAspect="1" noMove="1" noResize="1" noEditPoints="1" noAdjustHandles="1" noChangeArrowheads="1" noChangeShapeType="1" noTextEdit="1"/>
                </p:cNvSpPr>
                <p:nvPr/>
              </p:nvSpPr>
              <p:spPr>
                <a:xfrm>
                  <a:off x="5193166" y="1113966"/>
                  <a:ext cx="260999" cy="307777"/>
                </a:xfrm>
                <a:prstGeom prst="rect">
                  <a:avLst/>
                </a:prstGeom>
                <a:blipFill>
                  <a:blip r:embed="rId6"/>
                  <a:stretch>
                    <a:fillRect r="-4651"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E623AAB8-0861-440F-A311-42623340A03D}"/>
                    </a:ext>
                  </a:extLst>
                </p:cNvPr>
                <p:cNvSpPr txBox="1"/>
                <p:nvPr/>
              </p:nvSpPr>
              <p:spPr>
                <a:xfrm>
                  <a:off x="5424242" y="2906003"/>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96" name="文字方塊 95">
                  <a:extLst>
                    <a:ext uri="{FF2B5EF4-FFF2-40B4-BE49-F238E27FC236}">
                      <a16:creationId xmlns:a16="http://schemas.microsoft.com/office/drawing/2014/main" id="{E623AAB8-0861-440F-A311-42623340A03D}"/>
                    </a:ext>
                  </a:extLst>
                </p:cNvPr>
                <p:cNvSpPr txBox="1">
                  <a:spLocks noRot="1" noChangeAspect="1" noMove="1" noResize="1" noEditPoints="1" noAdjustHandles="1" noChangeArrowheads="1" noChangeShapeType="1" noTextEdit="1"/>
                </p:cNvSpPr>
                <p:nvPr/>
              </p:nvSpPr>
              <p:spPr>
                <a:xfrm>
                  <a:off x="5424242" y="2906003"/>
                  <a:ext cx="260999"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C32B1C2-7520-4979-B3BC-AC51E6EB12CC}"/>
                    </a:ext>
                  </a:extLst>
                </p:cNvPr>
                <p:cNvSpPr txBox="1"/>
                <p:nvPr/>
              </p:nvSpPr>
              <p:spPr>
                <a:xfrm>
                  <a:off x="4515154" y="1632741"/>
                  <a:ext cx="260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97" name="文字方塊 96">
                  <a:extLst>
                    <a:ext uri="{FF2B5EF4-FFF2-40B4-BE49-F238E27FC236}">
                      <a16:creationId xmlns:a16="http://schemas.microsoft.com/office/drawing/2014/main" id="{3C32B1C2-7520-4979-B3BC-AC51E6EB12CC}"/>
                    </a:ext>
                  </a:extLst>
                </p:cNvPr>
                <p:cNvSpPr txBox="1">
                  <a:spLocks noRot="1" noChangeAspect="1" noMove="1" noResize="1" noEditPoints="1" noAdjustHandles="1" noChangeArrowheads="1" noChangeShapeType="1" noTextEdit="1"/>
                </p:cNvSpPr>
                <p:nvPr/>
              </p:nvSpPr>
              <p:spPr>
                <a:xfrm>
                  <a:off x="4515154" y="1632741"/>
                  <a:ext cx="260999" cy="307777"/>
                </a:xfrm>
                <a:prstGeom prst="rect">
                  <a:avLst/>
                </a:prstGeom>
                <a:blipFill>
                  <a:blip r:embed="rId8"/>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592AEA6F-8F90-4D38-9631-9FD2C1FD526A}"/>
                    </a:ext>
                  </a:extLst>
                </p:cNvPr>
                <p:cNvSpPr txBox="1"/>
                <p:nvPr/>
              </p:nvSpPr>
              <p:spPr>
                <a:xfrm>
                  <a:off x="5145684" y="2609877"/>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sup>
                        </m:sSup>
                      </m:oMath>
                    </m:oMathPara>
                  </a14:m>
                  <a:endParaRPr lang="zh-TW" altLang="en-US" dirty="0"/>
                </a:p>
              </p:txBody>
            </p:sp>
          </mc:Choice>
          <mc:Fallback xmlns="">
            <p:sp>
              <p:nvSpPr>
                <p:cNvPr id="98" name="文字方塊 97">
                  <a:extLst>
                    <a:ext uri="{FF2B5EF4-FFF2-40B4-BE49-F238E27FC236}">
                      <a16:creationId xmlns:a16="http://schemas.microsoft.com/office/drawing/2014/main" id="{592AEA6F-8F90-4D38-9631-9FD2C1FD526A}"/>
                    </a:ext>
                  </a:extLst>
                </p:cNvPr>
                <p:cNvSpPr txBox="1">
                  <a:spLocks noRot="1" noChangeAspect="1" noMove="1" noResize="1" noEditPoints="1" noAdjustHandles="1" noChangeArrowheads="1" noChangeShapeType="1" noTextEdit="1"/>
                </p:cNvSpPr>
                <p:nvPr/>
              </p:nvSpPr>
              <p:spPr>
                <a:xfrm>
                  <a:off x="5145684" y="2609877"/>
                  <a:ext cx="227021" cy="307777"/>
                </a:xfrm>
                <a:prstGeom prst="rect">
                  <a:avLst/>
                </a:prstGeom>
                <a:blipFill>
                  <a:blip r:embed="rId9"/>
                  <a:stretch>
                    <a:fillRect r="-131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C427704B-5F57-4016-BDA8-DE4EE50803E4}"/>
                    </a:ext>
                  </a:extLst>
                </p:cNvPr>
                <p:cNvSpPr txBox="1"/>
                <p:nvPr/>
              </p:nvSpPr>
              <p:spPr>
                <a:xfrm>
                  <a:off x="4184035" y="3373099"/>
                  <a:ext cx="2270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𝑧</m:t>
                        </m:r>
                      </m:oMath>
                    </m:oMathPara>
                  </a14:m>
                  <a:endParaRPr lang="zh-TW" altLang="en-US" dirty="0"/>
                </a:p>
              </p:txBody>
            </p:sp>
          </mc:Choice>
          <mc:Fallback xmlns="">
            <p:sp>
              <p:nvSpPr>
                <p:cNvPr id="99" name="文字方塊 98">
                  <a:extLst>
                    <a:ext uri="{FF2B5EF4-FFF2-40B4-BE49-F238E27FC236}">
                      <a16:creationId xmlns:a16="http://schemas.microsoft.com/office/drawing/2014/main" id="{C427704B-5F57-4016-BDA8-DE4EE50803E4}"/>
                    </a:ext>
                  </a:extLst>
                </p:cNvPr>
                <p:cNvSpPr txBox="1">
                  <a:spLocks noRot="1" noChangeAspect="1" noMove="1" noResize="1" noEditPoints="1" noAdjustHandles="1" noChangeArrowheads="1" noChangeShapeType="1" noTextEdit="1"/>
                </p:cNvSpPr>
                <p:nvPr/>
              </p:nvSpPr>
              <p:spPr>
                <a:xfrm>
                  <a:off x="4184035" y="3373099"/>
                  <a:ext cx="227021" cy="307777"/>
                </a:xfrm>
                <a:prstGeom prst="rect">
                  <a:avLst/>
                </a:prstGeom>
                <a:blipFill>
                  <a:blip r:embed="rId10"/>
                  <a:stretch>
                    <a:fillRect/>
                  </a:stretch>
                </a:blipFill>
              </p:spPr>
              <p:txBody>
                <a:bodyPr/>
                <a:lstStyle/>
                <a:p>
                  <a:r>
                    <a:rPr lang="zh-TW" altLang="en-US">
                      <a:noFill/>
                    </a:rPr>
                    <a:t> </a:t>
                  </a:r>
                </a:p>
              </p:txBody>
            </p:sp>
          </mc:Fallback>
        </mc:AlternateContent>
        <p:cxnSp>
          <p:nvCxnSpPr>
            <p:cNvPr id="100" name="直線接點 99">
              <a:extLst>
                <a:ext uri="{FF2B5EF4-FFF2-40B4-BE49-F238E27FC236}">
                  <a16:creationId xmlns:a16="http://schemas.microsoft.com/office/drawing/2014/main" id="{15D25B65-BDAD-4CB5-830A-35F4C4225226}"/>
                </a:ext>
              </a:extLst>
            </p:cNvPr>
            <p:cNvCxnSpPr/>
            <p:nvPr/>
          </p:nvCxnSpPr>
          <p:spPr>
            <a:xfrm>
              <a:off x="5152552" y="1411359"/>
              <a:ext cx="0" cy="15605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75B65C92-A450-40F3-AFF0-8FB0337B7148}"/>
                </a:ext>
              </a:extLst>
            </p:cNvPr>
            <p:cNvCxnSpPr>
              <a:cxnSpLocks/>
            </p:cNvCxnSpPr>
            <p:nvPr/>
          </p:nvCxnSpPr>
          <p:spPr>
            <a:xfrm flipV="1">
              <a:off x="4701674" y="1889607"/>
              <a:ext cx="12855" cy="95873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C3261E67-F2F6-4B98-A7C7-8C43AC8CB495}"/>
                </a:ext>
              </a:extLst>
            </p:cNvPr>
            <p:cNvCxnSpPr>
              <a:cxnSpLocks/>
            </p:cNvCxnSpPr>
            <p:nvPr/>
          </p:nvCxnSpPr>
          <p:spPr>
            <a:xfrm flipH="1" flipV="1">
              <a:off x="5414810" y="1346878"/>
              <a:ext cx="337886" cy="8688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3" name="直線單箭頭接點 102">
              <a:extLst>
                <a:ext uri="{FF2B5EF4-FFF2-40B4-BE49-F238E27FC236}">
                  <a16:creationId xmlns:a16="http://schemas.microsoft.com/office/drawing/2014/main" id="{5D4A4A53-E1C9-409B-A82F-E3E4905FB54C}"/>
                </a:ext>
              </a:extLst>
            </p:cNvPr>
            <p:cNvCxnSpPr>
              <a:cxnSpLocks/>
            </p:cNvCxnSpPr>
            <p:nvPr/>
          </p:nvCxnSpPr>
          <p:spPr>
            <a:xfrm flipH="1">
              <a:off x="4355000" y="2848340"/>
              <a:ext cx="346674" cy="61013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6789D4C0-DE06-4744-B997-BB04BB35E705}"/>
                </a:ext>
              </a:extLst>
            </p:cNvPr>
            <p:cNvCxnSpPr>
              <a:cxnSpLocks/>
            </p:cNvCxnSpPr>
            <p:nvPr/>
          </p:nvCxnSpPr>
          <p:spPr>
            <a:xfrm flipH="1">
              <a:off x="5414810" y="2202866"/>
              <a:ext cx="336428" cy="6100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5" name="弧形 104">
              <a:extLst>
                <a:ext uri="{FF2B5EF4-FFF2-40B4-BE49-F238E27FC236}">
                  <a16:creationId xmlns:a16="http://schemas.microsoft.com/office/drawing/2014/main" id="{ED67D27B-9D74-4B36-B291-E61D6E967E6A}"/>
                </a:ext>
              </a:extLst>
            </p:cNvPr>
            <p:cNvSpPr/>
            <p:nvPr/>
          </p:nvSpPr>
          <p:spPr>
            <a:xfrm rot="19935896">
              <a:off x="5374601" y="2529827"/>
              <a:ext cx="274320" cy="253958"/>
            </a:xfrm>
            <a:prstGeom prst="arc">
              <a:avLst/>
            </a:prstGeom>
            <a:ln>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B3B12C22-9DC3-4059-8BC8-9376B9A48F26}"/>
                    </a:ext>
                  </a:extLst>
                </p:cNvPr>
                <p:cNvSpPr txBox="1"/>
                <p:nvPr/>
              </p:nvSpPr>
              <p:spPr>
                <a:xfrm>
                  <a:off x="5554592" y="2492814"/>
                  <a:ext cx="695127"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000" i="1" smtClean="0">
                                <a:solidFill>
                                  <a:srgbClr val="00B050"/>
                                </a:solidFill>
                                <a:latin typeface="Cambria Math" panose="02040503050406030204" pitchFamily="18" charset="0"/>
                              </a:rPr>
                            </m:ctrlPr>
                          </m:sSupPr>
                          <m:e>
                            <m:r>
                              <a:rPr lang="zh-TW" altLang="en-US" sz="1000" i="1" smtClean="0">
                                <a:solidFill>
                                  <a:srgbClr val="00B050"/>
                                </a:solidFill>
                                <a:latin typeface="Cambria Math" panose="02040503050406030204" pitchFamily="18" charset="0"/>
                              </a:rPr>
                              <m:t>𝜃</m:t>
                            </m:r>
                            <m:r>
                              <a:rPr lang="en-US" altLang="zh-TW" sz="1000" b="0" i="1" smtClean="0">
                                <a:solidFill>
                                  <a:srgbClr val="00B050"/>
                                </a:solidFill>
                                <a:latin typeface="Cambria Math" panose="02040503050406030204" pitchFamily="18" charset="0"/>
                              </a:rPr>
                              <m:t>= 30</m:t>
                            </m:r>
                          </m:e>
                          <m:sup>
                            <m:r>
                              <a:rPr lang="en-US" altLang="zh-TW" sz="1000" b="0" i="1" smtClean="0">
                                <a:solidFill>
                                  <a:srgbClr val="00B050"/>
                                </a:solidFill>
                                <a:latin typeface="Cambria Math" panose="02040503050406030204" pitchFamily="18" charset="0"/>
                              </a:rPr>
                              <m:t>𝑜</m:t>
                            </m:r>
                          </m:sup>
                        </m:sSup>
                      </m:oMath>
                    </m:oMathPara>
                  </a14:m>
                  <a:endParaRPr lang="zh-TW" altLang="en-US" dirty="0">
                    <a:solidFill>
                      <a:srgbClr val="00B050"/>
                    </a:solidFill>
                  </a:endParaRPr>
                </a:p>
              </p:txBody>
            </p:sp>
          </mc:Choice>
          <mc:Fallback xmlns="">
            <p:sp>
              <p:nvSpPr>
                <p:cNvPr id="106" name="文字方塊 105">
                  <a:extLst>
                    <a:ext uri="{FF2B5EF4-FFF2-40B4-BE49-F238E27FC236}">
                      <a16:creationId xmlns:a16="http://schemas.microsoft.com/office/drawing/2014/main" id="{B3B12C22-9DC3-4059-8BC8-9376B9A48F26}"/>
                    </a:ext>
                  </a:extLst>
                </p:cNvPr>
                <p:cNvSpPr txBox="1">
                  <a:spLocks noRot="1" noChangeAspect="1" noMove="1" noResize="1" noEditPoints="1" noAdjustHandles="1" noChangeArrowheads="1" noChangeShapeType="1" noTextEdit="1"/>
                </p:cNvSpPr>
                <p:nvPr/>
              </p:nvSpPr>
              <p:spPr>
                <a:xfrm>
                  <a:off x="5554592" y="2492814"/>
                  <a:ext cx="695127" cy="246221"/>
                </a:xfrm>
                <a:prstGeom prst="rect">
                  <a:avLst/>
                </a:prstGeom>
                <a:blipFill>
                  <a:blip r:embed="rId11"/>
                  <a:stretch>
                    <a:fillRect/>
                  </a:stretch>
                </a:blipFill>
              </p:spPr>
              <p:txBody>
                <a:bodyPr/>
                <a:lstStyle/>
                <a:p>
                  <a:r>
                    <a:rPr lang="zh-TW" altLang="en-US">
                      <a:noFill/>
                    </a:rPr>
                    <a:t> </a:t>
                  </a:r>
                </a:p>
              </p:txBody>
            </p:sp>
          </mc:Fallback>
        </mc:AlternateContent>
        <p:sp>
          <p:nvSpPr>
            <p:cNvPr id="107" name="橢圓 106">
              <a:extLst>
                <a:ext uri="{FF2B5EF4-FFF2-40B4-BE49-F238E27FC236}">
                  <a16:creationId xmlns:a16="http://schemas.microsoft.com/office/drawing/2014/main" id="{C4A29B3F-09B0-4E91-8D0D-34D9711DBB27}"/>
                </a:ext>
              </a:extLst>
            </p:cNvPr>
            <p:cNvSpPr/>
            <p:nvPr/>
          </p:nvSpPr>
          <p:spPr>
            <a:xfrm>
              <a:off x="5722206" y="2181004"/>
              <a:ext cx="45719" cy="5874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文字方塊 107">
              <a:extLst>
                <a:ext uri="{FF2B5EF4-FFF2-40B4-BE49-F238E27FC236}">
                  <a16:creationId xmlns:a16="http://schemas.microsoft.com/office/drawing/2014/main" id="{62AF202F-9BB1-4C68-B8A9-E1971DACB246}"/>
                </a:ext>
              </a:extLst>
            </p:cNvPr>
            <p:cNvSpPr txBox="1"/>
            <p:nvPr/>
          </p:nvSpPr>
          <p:spPr>
            <a:xfrm>
              <a:off x="5666769" y="2151473"/>
              <a:ext cx="899605" cy="307777"/>
            </a:xfrm>
            <a:prstGeom prst="rect">
              <a:avLst/>
            </a:prstGeom>
            <a:noFill/>
          </p:spPr>
          <p:txBody>
            <a:bodyPr wrap="none" rtlCol="0">
              <a:spAutoFit/>
            </a:bodyPr>
            <a:lstStyle/>
            <a:p>
              <a:r>
                <a:rPr lang="en-US" altLang="zh-TW" dirty="0">
                  <a:solidFill>
                    <a:srgbClr val="FFC000"/>
                  </a:solidFill>
                </a:rPr>
                <a:t>(10, 5, 0)</a:t>
              </a:r>
              <a:endParaRPr lang="zh-TW" altLang="en-US" dirty="0">
                <a:solidFill>
                  <a:srgbClr val="FFC000"/>
                </a:solidFill>
              </a:endParaRPr>
            </a:p>
          </p:txBody>
        </p:sp>
        <p:sp>
          <p:nvSpPr>
            <p:cNvPr id="109" name="文字方塊 108">
              <a:extLst>
                <a:ext uri="{FF2B5EF4-FFF2-40B4-BE49-F238E27FC236}">
                  <a16:creationId xmlns:a16="http://schemas.microsoft.com/office/drawing/2014/main" id="{205F20D8-9184-40FA-ABD9-4EEA385E60CB}"/>
                </a:ext>
              </a:extLst>
            </p:cNvPr>
            <p:cNvSpPr txBox="1"/>
            <p:nvPr/>
          </p:nvSpPr>
          <p:spPr>
            <a:xfrm>
              <a:off x="5902155" y="1497437"/>
              <a:ext cx="800219" cy="307777"/>
            </a:xfrm>
            <a:prstGeom prst="rect">
              <a:avLst/>
            </a:prstGeom>
            <a:noFill/>
          </p:spPr>
          <p:txBody>
            <a:bodyPr wrap="none" rtlCol="0">
              <a:spAutoFit/>
            </a:bodyPr>
            <a:lstStyle/>
            <a:p>
              <a:r>
                <a:rPr lang="en-US" altLang="zh-TW" dirty="0">
                  <a:solidFill>
                    <a:srgbClr val="00B050"/>
                  </a:solidFill>
                </a:rPr>
                <a:t>(3, 7, 0)</a:t>
              </a:r>
              <a:endParaRPr lang="zh-TW" altLang="en-US" dirty="0">
                <a:solidFill>
                  <a:srgbClr val="00B050"/>
                </a:solidFill>
              </a:endParaRPr>
            </a:p>
          </p:txBody>
        </p:sp>
        <p:sp>
          <p:nvSpPr>
            <p:cNvPr id="110" name="橢圓 109">
              <a:extLst>
                <a:ext uri="{FF2B5EF4-FFF2-40B4-BE49-F238E27FC236}">
                  <a16:creationId xmlns:a16="http://schemas.microsoft.com/office/drawing/2014/main" id="{20AE0A5C-F7CF-463B-9A3B-7A0E9C72C4E7}"/>
                </a:ext>
              </a:extLst>
            </p:cNvPr>
            <p:cNvSpPr/>
            <p:nvPr/>
          </p:nvSpPr>
          <p:spPr>
            <a:xfrm>
              <a:off x="5859181" y="1624575"/>
              <a:ext cx="45719" cy="587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a:extLst>
                <a:ext uri="{FF2B5EF4-FFF2-40B4-BE49-F238E27FC236}">
                  <a16:creationId xmlns:a16="http://schemas.microsoft.com/office/drawing/2014/main" id="{325707A7-7FD2-4572-B491-24E548382583}"/>
                </a:ext>
              </a:extLst>
            </p:cNvPr>
            <p:cNvSpPr txBox="1"/>
            <p:nvPr/>
          </p:nvSpPr>
          <p:spPr>
            <a:xfrm>
              <a:off x="4559301" y="2904402"/>
              <a:ext cx="423514" cy="307777"/>
            </a:xfrm>
            <a:prstGeom prst="rect">
              <a:avLst/>
            </a:prstGeom>
            <a:noFill/>
          </p:spPr>
          <p:txBody>
            <a:bodyPr wrap="none" rtlCol="0">
              <a:spAutoFit/>
            </a:bodyPr>
            <a:lstStyle/>
            <a:p>
              <a:r>
                <a:rPr lang="en-US" altLang="zh-TW" dirty="0">
                  <a:solidFill>
                    <a:srgbClr val="0070C0"/>
                  </a:solidFill>
                </a:rPr>
                <a:t>{A}</a:t>
              </a:r>
              <a:endParaRPr lang="zh-TW" altLang="en-US" dirty="0">
                <a:solidFill>
                  <a:srgbClr val="0070C0"/>
                </a:solidFill>
              </a:endParaRPr>
            </a:p>
          </p:txBody>
        </p:sp>
        <p:sp>
          <p:nvSpPr>
            <p:cNvPr id="112" name="文字方塊 111">
              <a:extLst>
                <a:ext uri="{FF2B5EF4-FFF2-40B4-BE49-F238E27FC236}">
                  <a16:creationId xmlns:a16="http://schemas.microsoft.com/office/drawing/2014/main" id="{820B407C-1802-4D70-A9B7-11AF20CDA51D}"/>
                </a:ext>
              </a:extLst>
            </p:cNvPr>
            <p:cNvSpPr txBox="1"/>
            <p:nvPr/>
          </p:nvSpPr>
          <p:spPr>
            <a:xfrm>
              <a:off x="5449697" y="1093168"/>
              <a:ext cx="423514" cy="307777"/>
            </a:xfrm>
            <a:prstGeom prst="rect">
              <a:avLst/>
            </a:prstGeom>
            <a:noFill/>
          </p:spPr>
          <p:txBody>
            <a:bodyPr wrap="none" rtlCol="0">
              <a:spAutoFit/>
            </a:bodyPr>
            <a:lstStyle/>
            <a:p>
              <a:r>
                <a:rPr lang="en-US" altLang="zh-TW" dirty="0">
                  <a:solidFill>
                    <a:srgbClr val="FFC000"/>
                  </a:solidFill>
                </a:rPr>
                <a:t>{B}</a:t>
              </a:r>
              <a:endParaRPr lang="zh-TW" altLang="en-US" dirty="0">
                <a:solidFill>
                  <a:srgbClr val="FFC000"/>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41"/>
          <p:cNvSpPr txBox="1">
            <a:spLocks noGrp="1"/>
          </p:cNvSpPr>
          <p:nvPr>
            <p:ph type="title"/>
          </p:nvPr>
        </p:nvSpPr>
        <p:spPr>
          <a:xfrm>
            <a:off x="267250" y="0"/>
            <a:ext cx="8520600" cy="46811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Transformation Matrix Operator</a:t>
            </a:r>
            <a:endParaRPr sz="2800"/>
          </a:p>
        </p:txBody>
      </p:sp>
      <p:sp>
        <p:nvSpPr>
          <p:cNvPr id="805" name="Google Shape;80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46</a:t>
            </a:fld>
            <a:endParaRPr/>
          </a:p>
        </p:txBody>
      </p:sp>
      <p:sp>
        <p:nvSpPr>
          <p:cNvPr id="806" name="Google Shape;806;p41"/>
          <p:cNvSpPr/>
          <p:nvPr/>
        </p:nvSpPr>
        <p:spPr>
          <a:xfrm>
            <a:off x="267249" y="794883"/>
            <a:ext cx="72376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Given the relation in the left figure, find the relative relationship of the unknowns.</a:t>
            </a:r>
            <a:endParaRPr/>
          </a:p>
        </p:txBody>
      </p:sp>
      <p:pic>
        <p:nvPicPr>
          <p:cNvPr id="807" name="Google Shape;807;p41"/>
          <p:cNvPicPr preferRelativeResize="0"/>
          <p:nvPr/>
        </p:nvPicPr>
        <p:blipFill rotWithShape="1">
          <a:blip r:embed="rId3">
            <a:alphaModFix/>
          </a:blip>
          <a:srcRect/>
          <a:stretch/>
        </p:blipFill>
        <p:spPr>
          <a:xfrm>
            <a:off x="4123594" y="1358317"/>
            <a:ext cx="4136038" cy="2731083"/>
          </a:xfrm>
          <a:prstGeom prst="rect">
            <a:avLst/>
          </a:prstGeom>
          <a:noFill/>
          <a:ln>
            <a:noFill/>
          </a:ln>
        </p:spPr>
      </p:pic>
      <p:pic>
        <p:nvPicPr>
          <p:cNvPr id="808" name="Google Shape;808;p41"/>
          <p:cNvPicPr preferRelativeResize="0"/>
          <p:nvPr/>
        </p:nvPicPr>
        <p:blipFill rotWithShape="1">
          <a:blip r:embed="rId4">
            <a:alphaModFix/>
          </a:blip>
          <a:srcRect t="77740" r="4410"/>
          <a:stretch/>
        </p:blipFill>
        <p:spPr>
          <a:xfrm>
            <a:off x="712361" y="3332073"/>
            <a:ext cx="2118892" cy="466753"/>
          </a:xfrm>
          <a:prstGeom prst="rect">
            <a:avLst/>
          </a:prstGeom>
          <a:noFill/>
          <a:ln>
            <a:noFill/>
          </a:ln>
        </p:spPr>
      </p:pic>
      <p:sp>
        <p:nvSpPr>
          <p:cNvPr id="809" name="Google Shape;809;p41"/>
          <p:cNvSpPr txBox="1"/>
          <p:nvPr/>
        </p:nvSpPr>
        <p:spPr>
          <a:xfrm>
            <a:off x="425647" y="1465905"/>
            <a:ext cx="3457998" cy="621517"/>
          </a:xfrm>
          <a:prstGeom prst="rect">
            <a:avLst/>
          </a:prstGeom>
          <a:blipFill rotWithShape="1">
            <a:blip r:embed="rId5">
              <a:alphaModFix/>
            </a:blip>
            <a:stretch>
              <a:fillRect l="-3174" r="-2291" b="-166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810" name="Google Shape;810;p41"/>
          <p:cNvGrpSpPr/>
          <p:nvPr/>
        </p:nvGrpSpPr>
        <p:grpSpPr>
          <a:xfrm>
            <a:off x="359523" y="2186273"/>
            <a:ext cx="2136027" cy="363737"/>
            <a:chOff x="829423" y="2497031"/>
            <a:chExt cx="2136027" cy="363737"/>
          </a:xfrm>
        </p:grpSpPr>
        <p:pic>
          <p:nvPicPr>
            <p:cNvPr id="811" name="Google Shape;811;p41"/>
            <p:cNvPicPr preferRelativeResize="0"/>
            <p:nvPr/>
          </p:nvPicPr>
          <p:blipFill rotWithShape="1">
            <a:blip r:embed="rId4">
              <a:alphaModFix/>
            </a:blip>
            <a:srcRect t="40643" r="15451" b="41973"/>
            <a:stretch/>
          </p:blipFill>
          <p:spPr>
            <a:xfrm>
              <a:off x="1121301" y="2502100"/>
              <a:ext cx="1844149" cy="358668"/>
            </a:xfrm>
            <a:prstGeom prst="rect">
              <a:avLst/>
            </a:prstGeom>
            <a:noFill/>
            <a:ln>
              <a:noFill/>
            </a:ln>
          </p:spPr>
        </p:pic>
        <p:sp>
          <p:nvSpPr>
            <p:cNvPr id="812" name="Google Shape;812;p41"/>
            <p:cNvSpPr/>
            <p:nvPr/>
          </p:nvSpPr>
          <p:spPr>
            <a:xfrm>
              <a:off x="829423" y="2497031"/>
              <a:ext cx="449354" cy="31784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813" name="Google Shape;813;p41"/>
          <p:cNvSpPr/>
          <p:nvPr/>
        </p:nvSpPr>
        <p:spPr>
          <a:xfrm>
            <a:off x="267250" y="1358317"/>
            <a:ext cx="3616395" cy="1257883"/>
          </a:xfrm>
          <a:prstGeom prst="roundRect">
            <a:avLst>
              <a:gd name="adj" fmla="val 16667"/>
            </a:avLst>
          </a:prstGeom>
          <a:noFill/>
          <a:ln w="15875"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4" name="Google Shape;814;p41"/>
          <p:cNvSpPr txBox="1"/>
          <p:nvPr/>
        </p:nvSpPr>
        <p:spPr>
          <a:xfrm>
            <a:off x="477195" y="3027607"/>
            <a:ext cx="3218505" cy="290977"/>
          </a:xfrm>
          <a:prstGeom prst="rect">
            <a:avLst/>
          </a:prstGeom>
          <a:blipFill rotWithShape="1">
            <a:blip r:embed="rId7">
              <a:alphaModFix/>
            </a:blip>
            <a:stretch>
              <a:fillRect l="-3408" b="-382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15" name="Google Shape;815;p41"/>
          <p:cNvSpPr/>
          <p:nvPr/>
        </p:nvSpPr>
        <p:spPr>
          <a:xfrm>
            <a:off x="425647" y="3382607"/>
            <a:ext cx="444865" cy="313484"/>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16" name="Google Shape;816;p41"/>
          <p:cNvSpPr/>
          <p:nvPr/>
        </p:nvSpPr>
        <p:spPr>
          <a:xfrm>
            <a:off x="318798" y="2920019"/>
            <a:ext cx="3616395" cy="1257883"/>
          </a:xfrm>
          <a:prstGeom prst="roundRect">
            <a:avLst>
              <a:gd name="adj" fmla="val 16667"/>
            </a:avLst>
          </a:prstGeom>
          <a:noFill/>
          <a:ln w="15875" cap="flat" cmpd="sng">
            <a:solidFill>
              <a:srgbClr val="AE4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42"/>
          <p:cNvPicPr preferRelativeResize="0"/>
          <p:nvPr/>
        </p:nvPicPr>
        <p:blipFill rotWithShape="1">
          <a:blip r:embed="rId3">
            <a:alphaModFix/>
          </a:blip>
          <a:srcRect/>
          <a:stretch/>
        </p:blipFill>
        <p:spPr>
          <a:xfrm>
            <a:off x="5958837" y="2415641"/>
            <a:ext cx="3185163" cy="2345559"/>
          </a:xfrm>
          <a:prstGeom prst="rect">
            <a:avLst/>
          </a:prstGeom>
          <a:noFill/>
          <a:ln>
            <a:noFill/>
          </a:ln>
        </p:spPr>
      </p:pic>
      <p:sp>
        <p:nvSpPr>
          <p:cNvPr id="822" name="Google Shape;822;p42"/>
          <p:cNvSpPr txBox="1">
            <a:spLocks noGrp="1"/>
          </p:cNvSpPr>
          <p:nvPr>
            <p:ph type="title"/>
          </p:nvPr>
        </p:nvSpPr>
        <p:spPr>
          <a:xfrm>
            <a:off x="241300" y="28183"/>
            <a:ext cx="8520600" cy="51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Transformation Matrix - Properties</a:t>
            </a:r>
            <a:endParaRPr sz="2800"/>
          </a:p>
        </p:txBody>
      </p:sp>
      <p:sp>
        <p:nvSpPr>
          <p:cNvPr id="823" name="Google Shape;823;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47</a:t>
            </a:fld>
            <a:endParaRPr/>
          </a:p>
        </p:txBody>
      </p:sp>
      <p:sp>
        <p:nvSpPr>
          <p:cNvPr id="824" name="Google Shape;824;p42"/>
          <p:cNvSpPr txBox="1"/>
          <p:nvPr/>
        </p:nvSpPr>
        <p:spPr>
          <a:xfrm>
            <a:off x="241300" y="683822"/>
            <a:ext cx="7607300" cy="2608343"/>
          </a:xfrm>
          <a:prstGeom prst="rect">
            <a:avLst/>
          </a:prstGeom>
          <a:blipFill rotWithShape="1">
            <a:blip r:embed="rId4">
              <a:alphaModFix/>
            </a:blip>
            <a:stretch>
              <a:fillRect l="-1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44"/>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Exercises</a:t>
            </a:r>
            <a:endParaRPr sz="2800"/>
          </a:p>
        </p:txBody>
      </p:sp>
      <p:sp>
        <p:nvSpPr>
          <p:cNvPr id="837" name="Google Shape;837;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48</a:t>
            </a:fld>
            <a:endParaRPr/>
          </a:p>
        </p:txBody>
      </p:sp>
      <p:sp>
        <p:nvSpPr>
          <p:cNvPr id="838" name="Google Shape;838;p44"/>
          <p:cNvSpPr txBox="1"/>
          <p:nvPr/>
        </p:nvSpPr>
        <p:spPr>
          <a:xfrm>
            <a:off x="264308" y="795079"/>
            <a:ext cx="8665298" cy="1380763"/>
          </a:xfrm>
          <a:prstGeom prst="rect">
            <a:avLst/>
          </a:prstGeom>
          <a:blipFill rotWithShape="1">
            <a:blip r:embed="rId3">
              <a:alphaModFix/>
            </a:blip>
            <a:stretch>
              <a:fillRect l="-69" t="-4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5"/>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Outlines</a:t>
            </a:r>
            <a:endParaRPr/>
          </a:p>
        </p:txBody>
      </p:sp>
      <p:sp>
        <p:nvSpPr>
          <p:cNvPr id="844" name="Google Shape;84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49</a:t>
            </a:fld>
            <a:endParaRPr/>
          </a:p>
        </p:txBody>
      </p:sp>
      <p:sp>
        <p:nvSpPr>
          <p:cNvPr id="845" name="Google Shape;845;p45"/>
          <p:cNvSpPr txBox="1"/>
          <p:nvPr/>
        </p:nvSpPr>
        <p:spPr>
          <a:xfrm>
            <a:off x="228125" y="824359"/>
            <a:ext cx="3785075" cy="23509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Coordinate Systems</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Rotation matrix</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Euler angles</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rgbClr val="FFC392"/>
                </a:solidFill>
                <a:latin typeface="PT Sans Narrow"/>
                <a:ea typeface="PT Sans Narrow"/>
                <a:cs typeface="PT Sans Narrow"/>
                <a:sym typeface="PT Sans Narrow"/>
              </a:rPr>
              <a:t>Transformation </a:t>
            </a:r>
            <a:endParaRPr/>
          </a:p>
          <a:p>
            <a:pPr marL="457200" marR="0" lvl="0" indent="-457200" algn="l" rtl="0">
              <a:lnSpc>
                <a:spcPct val="150000"/>
              </a:lnSpc>
              <a:spcBef>
                <a:spcPts val="0"/>
              </a:spcBef>
              <a:spcAft>
                <a:spcPts val="0"/>
              </a:spcAft>
              <a:buClr>
                <a:schemeClr val="accent1"/>
              </a:buClr>
              <a:buSzPts val="2000"/>
              <a:buFont typeface="Arial"/>
              <a:buAutoNum type="arabicPeriod"/>
            </a:pPr>
            <a:r>
              <a:rPr lang="en-US" sz="2000" b="1" i="0" u="none" strike="noStrike" cap="none">
                <a:solidFill>
                  <a:schemeClr val="accent1"/>
                </a:solidFill>
                <a:latin typeface="PT Sans Narrow"/>
                <a:ea typeface="PT Sans Narrow"/>
                <a:cs typeface="PT Sans Narrow"/>
                <a:sym typeface="PT Sans Narrow"/>
              </a:rPr>
              <a:t>Quaternion </a:t>
            </a:r>
            <a:endParaRPr sz="2000" b="1" i="0" u="none" strike="noStrike" cap="none">
              <a:solidFill>
                <a:schemeClr val="accent1"/>
              </a:solidFill>
              <a:latin typeface="PT Sans Narrow"/>
              <a:ea typeface="PT Sans Narrow"/>
              <a:cs typeface="PT Sans Narrow"/>
              <a:sym typeface="PT Sans Narr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93" name="Google Shape;93;p5"/>
          <p:cNvSpPr/>
          <p:nvPr/>
        </p:nvSpPr>
        <p:spPr>
          <a:xfrm>
            <a:off x="97289" y="678928"/>
            <a:ext cx="37064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Body frame is often defined on a rigid body</a:t>
            </a:r>
            <a:endParaRPr/>
          </a:p>
        </p:txBody>
      </p:sp>
      <p:sp>
        <p:nvSpPr>
          <p:cNvPr id="94" name="Google Shape;94;p5"/>
          <p:cNvSpPr txBox="1"/>
          <p:nvPr/>
        </p:nvSpPr>
        <p:spPr>
          <a:xfrm>
            <a:off x="97288" y="1075495"/>
            <a:ext cx="5465311" cy="69871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Translation: determined from the origin on body frame</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Rotation: determined from the body frame</a:t>
            </a:r>
            <a:endParaRPr sz="1400" b="0" i="0" u="none" strike="noStrike" cap="none">
              <a:solidFill>
                <a:srgbClr val="000000"/>
              </a:solidFill>
              <a:latin typeface="Arial"/>
              <a:ea typeface="Arial"/>
              <a:cs typeface="Arial"/>
              <a:sym typeface="Arial"/>
            </a:endParaRPr>
          </a:p>
        </p:txBody>
      </p:sp>
      <p:pic>
        <p:nvPicPr>
          <p:cNvPr id="95" name="Google Shape;95;p5"/>
          <p:cNvPicPr preferRelativeResize="0"/>
          <p:nvPr/>
        </p:nvPicPr>
        <p:blipFill rotWithShape="1">
          <a:blip r:embed="rId3">
            <a:alphaModFix/>
          </a:blip>
          <a:srcRect/>
          <a:stretch/>
        </p:blipFill>
        <p:spPr>
          <a:xfrm>
            <a:off x="1570146" y="2000059"/>
            <a:ext cx="5718007" cy="2362391"/>
          </a:xfrm>
          <a:prstGeom prst="rect">
            <a:avLst/>
          </a:prstGeom>
          <a:noFill/>
          <a:ln>
            <a:noFill/>
          </a:ln>
        </p:spPr>
      </p:pic>
      <p:sp>
        <p:nvSpPr>
          <p:cNvPr id="96" name="Google Shape;96;p5"/>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dirty="0"/>
              <a:t>Coordinate Systems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6"/>
          <p:cNvSpPr txBox="1">
            <a:spLocks noGrp="1"/>
          </p:cNvSpPr>
          <p:nvPr>
            <p:ph type="ctrTitle"/>
          </p:nvPr>
        </p:nvSpPr>
        <p:spPr>
          <a:xfrm>
            <a:off x="1003650" y="1447799"/>
            <a:ext cx="7136700" cy="735299"/>
          </a:xfrm>
          <a:prstGeom prst="rect">
            <a:avLst/>
          </a:prstGeom>
          <a:noFill/>
          <a:ln>
            <a:noFill/>
          </a:ln>
        </p:spPr>
        <p:txBody>
          <a:bodyPr spcFirstLastPara="1" wrap="square" lIns="91425" tIns="91425" rIns="91425" bIns="91425" anchor="b" anchorCtr="0">
            <a:noAutofit/>
          </a:bodyPr>
          <a:lstStyle/>
          <a:p>
            <a:pPr marL="0" lvl="0" indent="0" algn="ctr" rtl="0">
              <a:lnSpc>
                <a:spcPct val="114000"/>
              </a:lnSpc>
              <a:spcBef>
                <a:spcPts val="0"/>
              </a:spcBef>
              <a:spcAft>
                <a:spcPts val="0"/>
              </a:spcAft>
              <a:buSzPts val="5400"/>
              <a:buNone/>
            </a:pPr>
            <a:r>
              <a:rPr lang="en-US" sz="3200"/>
              <a:t>Quaternion</a:t>
            </a:r>
            <a:endParaRPr sz="1800"/>
          </a:p>
        </p:txBody>
      </p:sp>
      <p:sp>
        <p:nvSpPr>
          <p:cNvPr id="851" name="Google Shape;851;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47"/>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Quaternion</a:t>
            </a:r>
            <a:endParaRPr sz="2800"/>
          </a:p>
        </p:txBody>
      </p:sp>
      <p:sp>
        <p:nvSpPr>
          <p:cNvPr id="857" name="Google Shape;857;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51</a:t>
            </a:fld>
            <a:endParaRPr/>
          </a:p>
        </p:txBody>
      </p:sp>
      <p:sp>
        <p:nvSpPr>
          <p:cNvPr id="858" name="Google Shape;858;p47"/>
          <p:cNvSpPr txBox="1"/>
          <p:nvPr/>
        </p:nvSpPr>
        <p:spPr>
          <a:xfrm>
            <a:off x="311150" y="666750"/>
            <a:ext cx="8566150" cy="10315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Preface:</a:t>
            </a:r>
            <a:endParaRPr/>
          </a:p>
          <a:p>
            <a:pPr marL="0" marR="0" lvl="0" indent="0" algn="l" rtl="0">
              <a:lnSpc>
                <a:spcPct val="150000"/>
              </a:lnSpc>
              <a:spcBef>
                <a:spcPts val="0"/>
              </a:spcBef>
              <a:spcAft>
                <a:spcPts val="0"/>
              </a:spcAft>
              <a:buNone/>
            </a:pPr>
            <a:r>
              <a:rPr lang="en-US" sz="1600" b="0" i="0" u="none" strike="noStrike" cap="none">
                <a:solidFill>
                  <a:srgbClr val="000000"/>
                </a:solidFill>
                <a:latin typeface="Arial"/>
                <a:ea typeface="Arial"/>
                <a:cs typeface="Arial"/>
                <a:sym typeface="Arial"/>
              </a:rPr>
              <a:t>Quaternion is fundamental math of  formula, it describes UAV, Robotic arm, and Various robot states.  </a:t>
            </a:r>
            <a:endParaRPr/>
          </a:p>
        </p:txBody>
      </p:sp>
      <p:sp>
        <p:nvSpPr>
          <p:cNvPr id="859" name="Google Shape;859;p47"/>
          <p:cNvSpPr txBox="1"/>
          <p:nvPr/>
        </p:nvSpPr>
        <p:spPr>
          <a:xfrm>
            <a:off x="311150" y="1683795"/>
            <a:ext cx="8509000" cy="15912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Describe Quaternion</a:t>
            </a:r>
            <a:r>
              <a:rPr lang="en-US" sz="1400" b="0" i="0" u="none" strike="noStrike" cap="none">
                <a:solidFill>
                  <a:srgbClr val="000000"/>
                </a:solidFill>
                <a:latin typeface="Arial"/>
                <a:ea typeface="Arial"/>
                <a:cs typeface="Arial"/>
                <a:sym typeface="Arial"/>
              </a:rPr>
              <a:t>:</a:t>
            </a:r>
            <a:endParaRPr/>
          </a:p>
          <a:p>
            <a:pPr marL="0" marR="0" lvl="0" indent="0" algn="l" rtl="0">
              <a:lnSpc>
                <a:spcPct val="150000"/>
              </a:lnSpc>
              <a:spcBef>
                <a:spcPts val="0"/>
              </a:spcBef>
              <a:spcAft>
                <a:spcPts val="0"/>
              </a:spcAft>
              <a:buNone/>
            </a:pPr>
            <a:r>
              <a:rPr lang="en-US" sz="1400" b="0" i="0" u="sng" strike="noStrike" cap="none">
                <a:solidFill>
                  <a:srgbClr val="000000"/>
                </a:solidFill>
                <a:latin typeface="Arial"/>
                <a:ea typeface="Arial"/>
                <a:cs typeface="Arial"/>
                <a:sym typeface="Arial"/>
              </a:rPr>
              <a:t>William Rowan Hamilton</a:t>
            </a:r>
            <a:r>
              <a:rPr lang="en-US" sz="1400" b="0" i="0" u="none" strike="noStrike" cap="none">
                <a:solidFill>
                  <a:srgbClr val="000000"/>
                </a:solidFill>
                <a:latin typeface="Arial"/>
                <a:ea typeface="Arial"/>
                <a:cs typeface="Arial"/>
                <a:sym typeface="Arial"/>
              </a:rPr>
              <a:t> is a mathematician, he creates quaternion that involving three complex of dimensional and one real number of one dimensional. Quaternionic use is as a tool for physics expression space. Quaternion is an extension of the complex system, so understanding the complex is helpful for understanding the quaternion. </a:t>
            </a:r>
            <a:endParaRPr sz="1400" b="0" i="0" u="none" strike="noStrike" cap="none">
              <a:solidFill>
                <a:srgbClr val="000000"/>
              </a:solidFill>
              <a:latin typeface="Arial"/>
              <a:ea typeface="Arial"/>
              <a:cs typeface="Arial"/>
              <a:sym typeface="Arial"/>
            </a:endParaRPr>
          </a:p>
        </p:txBody>
      </p:sp>
      <p:sp>
        <p:nvSpPr>
          <p:cNvPr id="860" name="Google Shape;860;p47"/>
          <p:cNvSpPr txBox="1"/>
          <p:nvPr/>
        </p:nvSpPr>
        <p:spPr>
          <a:xfrm>
            <a:off x="311150" y="4293905"/>
            <a:ext cx="523952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Ref.: </a:t>
            </a:r>
          </a:p>
          <a:p>
            <a:pPr marL="342900" marR="0" lvl="0" indent="-342900" algn="l" rtl="0">
              <a:lnSpc>
                <a:spcPct val="100000"/>
              </a:lnSpc>
              <a:spcBef>
                <a:spcPts val="0"/>
              </a:spcBef>
              <a:spcAft>
                <a:spcPts val="0"/>
              </a:spcAft>
              <a:buFont typeface="+mj-lt"/>
              <a:buAutoNum type="arabicPeriod"/>
            </a:pPr>
            <a:r>
              <a:rPr lang="en-US" sz="14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https://www.youtube.com/watch?v=zjMuIxRvygQ</a:t>
            </a:r>
            <a:endParaRPr lang="en-US" sz="1400" b="0" i="0" u="sng" strike="noStrike" cap="none" dirty="0">
              <a:solidFill>
                <a:srgbClr val="000000"/>
              </a:solidFill>
              <a:latin typeface="Arial"/>
              <a:ea typeface="Arial"/>
              <a:cs typeface="Arial"/>
              <a:sym typeface="Arial"/>
            </a:endParaRPr>
          </a:p>
          <a:p>
            <a:pPr marL="342900" lvl="0" indent="-342900">
              <a:buFont typeface="+mj-lt"/>
              <a:buAutoNum type="arabicPeriod"/>
            </a:pPr>
            <a:r>
              <a:rPr lang="en-US" dirty="0">
                <a:hlinkClick r:id="rId4">
                  <a:extLst>
                    <a:ext uri="{A12FA001-AC4F-418D-AE19-62706E023703}">
                      <ahyp:hlinkClr xmlns:ahyp="http://schemas.microsoft.com/office/drawing/2018/hyperlinkcolor" val="tx"/>
                    </a:ext>
                  </a:extLst>
                </a:hlinkClick>
              </a:rPr>
              <a:t>https://en.wikipedia.org/wiki/Quaternion</a:t>
            </a:r>
            <a:endParaRPr lang="en-US" dirty="0"/>
          </a:p>
        </p:txBody>
      </p:sp>
      <p:pic>
        <p:nvPicPr>
          <p:cNvPr id="861" name="Google Shape;861;p47"/>
          <p:cNvPicPr preferRelativeResize="0"/>
          <p:nvPr/>
        </p:nvPicPr>
        <p:blipFill rotWithShape="1">
          <a:blip r:embed="rId5">
            <a:alphaModFix/>
          </a:blip>
          <a:srcRect/>
          <a:stretch/>
        </p:blipFill>
        <p:spPr>
          <a:xfrm>
            <a:off x="5785651" y="2919320"/>
            <a:ext cx="2799522" cy="209964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52</a:t>
            </a:fld>
            <a:endParaRPr/>
          </a:p>
        </p:txBody>
      </p:sp>
      <p:sp>
        <p:nvSpPr>
          <p:cNvPr id="867" name="Google Shape;867;p48"/>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Quaternion</a:t>
            </a:r>
            <a:endParaRPr sz="2800"/>
          </a:p>
        </p:txBody>
      </p:sp>
      <p:sp>
        <p:nvSpPr>
          <p:cNvPr id="868" name="Google Shape;868;p48"/>
          <p:cNvSpPr txBox="1"/>
          <p:nvPr/>
        </p:nvSpPr>
        <p:spPr>
          <a:xfrm>
            <a:off x="264308" y="538008"/>
            <a:ext cx="8520600" cy="782330"/>
          </a:xfrm>
          <a:prstGeom prst="rect">
            <a:avLst/>
          </a:prstGeom>
          <a:blipFill rotWithShape="1">
            <a:blip r:embed="rId3">
              <a:alphaModFix/>
            </a:blip>
            <a:stretch>
              <a:fillRect l="-214" b="-697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69" name="Google Shape;869;p48"/>
          <p:cNvSpPr txBox="1"/>
          <p:nvPr/>
        </p:nvSpPr>
        <p:spPr>
          <a:xfrm>
            <a:off x="264308" y="1892993"/>
            <a:ext cx="37024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Multiplication of basis elements:</a:t>
            </a:r>
            <a:endParaRPr/>
          </a:p>
        </p:txBody>
      </p:sp>
      <p:sp>
        <p:nvSpPr>
          <p:cNvPr id="870" name="Google Shape;870;p48"/>
          <p:cNvSpPr txBox="1"/>
          <p:nvPr/>
        </p:nvSpPr>
        <p:spPr>
          <a:xfrm>
            <a:off x="264308" y="4375150"/>
            <a:ext cx="86891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 you can find that the quaternion does not satisfy commutative law. </a:t>
            </a:r>
            <a:endParaRPr/>
          </a:p>
        </p:txBody>
      </p:sp>
      <p:pic>
        <p:nvPicPr>
          <p:cNvPr id="871" name="Google Shape;871;p48"/>
          <p:cNvPicPr preferRelativeResize="0"/>
          <p:nvPr/>
        </p:nvPicPr>
        <p:blipFill rotWithShape="1">
          <a:blip r:embed="rId4">
            <a:alphaModFix/>
          </a:blip>
          <a:srcRect/>
          <a:stretch/>
        </p:blipFill>
        <p:spPr>
          <a:xfrm>
            <a:off x="5120132" y="2368658"/>
            <a:ext cx="2095831" cy="1685655"/>
          </a:xfrm>
          <a:prstGeom prst="rect">
            <a:avLst/>
          </a:prstGeom>
          <a:noFill/>
          <a:ln>
            <a:noFill/>
          </a:ln>
        </p:spPr>
      </p:pic>
      <p:sp>
        <p:nvSpPr>
          <p:cNvPr id="872" name="Google Shape;872;p48"/>
          <p:cNvSpPr txBox="1"/>
          <p:nvPr/>
        </p:nvSpPr>
        <p:spPr>
          <a:xfrm>
            <a:off x="4572000" y="1837160"/>
            <a:ext cx="33401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multiplication of quaternions can be organized into the following tables:</a:t>
            </a:r>
            <a:endParaRPr/>
          </a:p>
        </p:txBody>
      </p:sp>
      <p:grpSp>
        <p:nvGrpSpPr>
          <p:cNvPr id="873" name="Google Shape;873;p48"/>
          <p:cNvGrpSpPr/>
          <p:nvPr/>
        </p:nvGrpSpPr>
        <p:grpSpPr>
          <a:xfrm>
            <a:off x="813422" y="2388062"/>
            <a:ext cx="1710038" cy="1582844"/>
            <a:chOff x="813422" y="2388061"/>
            <a:chExt cx="1984536" cy="1836925"/>
          </a:xfrm>
        </p:grpSpPr>
        <p:pic>
          <p:nvPicPr>
            <p:cNvPr id="874" name="Google Shape;874;p48"/>
            <p:cNvPicPr preferRelativeResize="0"/>
            <p:nvPr/>
          </p:nvPicPr>
          <p:blipFill rotWithShape="1">
            <a:blip r:embed="rId5">
              <a:alphaModFix/>
            </a:blip>
            <a:srcRect/>
            <a:stretch/>
          </p:blipFill>
          <p:spPr>
            <a:xfrm>
              <a:off x="813422" y="2388061"/>
              <a:ext cx="1984536" cy="1836925"/>
            </a:xfrm>
            <a:prstGeom prst="rect">
              <a:avLst/>
            </a:prstGeom>
            <a:noFill/>
            <a:ln>
              <a:noFill/>
            </a:ln>
          </p:spPr>
        </p:pic>
        <p:sp>
          <p:nvSpPr>
            <p:cNvPr id="875" name="Google Shape;875;p48"/>
            <p:cNvSpPr/>
            <p:nvPr/>
          </p:nvSpPr>
          <p:spPr>
            <a:xfrm>
              <a:off x="1036320" y="2971940"/>
              <a:ext cx="182880" cy="2019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6" name="Google Shape;876;p48"/>
            <p:cNvSpPr/>
            <p:nvPr/>
          </p:nvSpPr>
          <p:spPr>
            <a:xfrm>
              <a:off x="1036320" y="3481162"/>
              <a:ext cx="182880" cy="2019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7" name="Google Shape;877;p48"/>
            <p:cNvSpPr/>
            <p:nvPr/>
          </p:nvSpPr>
          <p:spPr>
            <a:xfrm>
              <a:off x="1036320" y="3990384"/>
              <a:ext cx="182880" cy="2019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8" name="Google Shape;878;p48"/>
            <p:cNvSpPr/>
            <p:nvPr/>
          </p:nvSpPr>
          <p:spPr>
            <a:xfrm>
              <a:off x="2346960" y="2974829"/>
              <a:ext cx="182880" cy="2019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9" name="Google Shape;879;p48"/>
            <p:cNvSpPr/>
            <p:nvPr/>
          </p:nvSpPr>
          <p:spPr>
            <a:xfrm>
              <a:off x="2346960" y="3460003"/>
              <a:ext cx="182880" cy="2019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0" name="Google Shape;880;p48"/>
            <p:cNvSpPr/>
            <p:nvPr/>
          </p:nvSpPr>
          <p:spPr>
            <a:xfrm>
              <a:off x="2346960" y="3990384"/>
              <a:ext cx="182880" cy="2019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1" name="Google Shape;881;p48"/>
            <p:cNvSpPr txBox="1"/>
            <p:nvPr/>
          </p:nvSpPr>
          <p:spPr>
            <a:xfrm>
              <a:off x="914400" y="3406860"/>
              <a:ext cx="426720" cy="307777"/>
            </a:xfrm>
            <a:prstGeom prst="rect">
              <a:avLst/>
            </a:prstGeom>
            <a:blipFill rotWithShape="1">
              <a:blip r:embed="rId6">
                <a:alphaModFix/>
              </a:blip>
              <a:stretch>
                <a:fillRect b="-2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82" name="Google Shape;882;p48"/>
            <p:cNvSpPr txBox="1"/>
            <p:nvPr/>
          </p:nvSpPr>
          <p:spPr>
            <a:xfrm>
              <a:off x="914400" y="2902446"/>
              <a:ext cx="426720"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83" name="Google Shape;883;p48"/>
            <p:cNvSpPr txBox="1"/>
            <p:nvPr/>
          </p:nvSpPr>
          <p:spPr>
            <a:xfrm>
              <a:off x="914400" y="3901278"/>
              <a:ext cx="426720" cy="307777"/>
            </a:xfrm>
            <a:prstGeom prst="rect">
              <a:avLst/>
            </a:prstGeom>
            <a:blipFill rotWithShape="1">
              <a:blip r:embed="rId6">
                <a:alphaModFix/>
              </a:blip>
              <a:stretch>
                <a:fillRect b="-2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84" name="Google Shape;884;p48"/>
            <p:cNvSpPr txBox="1"/>
            <p:nvPr/>
          </p:nvSpPr>
          <p:spPr>
            <a:xfrm>
              <a:off x="2225040" y="2919016"/>
              <a:ext cx="426720" cy="307777"/>
            </a:xfrm>
            <a:prstGeom prst="rect">
              <a:avLst/>
            </a:prstGeom>
            <a:blipFill rotWithShape="1">
              <a:blip r:embed="rId6">
                <a:alphaModFix/>
              </a:blip>
              <a:stretch>
                <a:fillRect b="-2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85" name="Google Shape;885;p48"/>
            <p:cNvSpPr txBox="1"/>
            <p:nvPr/>
          </p:nvSpPr>
          <p:spPr>
            <a:xfrm>
              <a:off x="2250747" y="3388063"/>
              <a:ext cx="426720"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86" name="Google Shape;886;p48"/>
            <p:cNvSpPr txBox="1"/>
            <p:nvPr/>
          </p:nvSpPr>
          <p:spPr>
            <a:xfrm>
              <a:off x="2225040" y="3885171"/>
              <a:ext cx="426720"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887" name="Google Shape;887;p48"/>
          <p:cNvSpPr txBox="1"/>
          <p:nvPr/>
        </p:nvSpPr>
        <p:spPr>
          <a:xfrm>
            <a:off x="264308" y="1383910"/>
            <a:ext cx="5996763" cy="339645"/>
          </a:xfrm>
          <a:prstGeom prst="rect">
            <a:avLst/>
          </a:prstGeom>
          <a:blipFill rotWithShape="1">
            <a:blip r:embed="rId8">
              <a:alphaModFix/>
            </a:blip>
            <a:stretch>
              <a:fillRect b="-1964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49"/>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Arithmetic Quaternion</a:t>
            </a:r>
            <a:endParaRPr sz="2800"/>
          </a:p>
        </p:txBody>
      </p:sp>
      <p:sp>
        <p:nvSpPr>
          <p:cNvPr id="893" name="Google Shape;893;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53</a:t>
            </a:fld>
            <a:endParaRPr/>
          </a:p>
        </p:txBody>
      </p:sp>
      <p:sp>
        <p:nvSpPr>
          <p:cNvPr id="894" name="Google Shape;894;p49"/>
          <p:cNvSpPr txBox="1"/>
          <p:nvPr/>
        </p:nvSpPr>
        <p:spPr>
          <a:xfrm>
            <a:off x="264308" y="925009"/>
            <a:ext cx="3219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Suppose there are two quaternions</a:t>
            </a:r>
            <a:endParaRPr/>
          </a:p>
        </p:txBody>
      </p:sp>
      <p:pic>
        <p:nvPicPr>
          <p:cNvPr id="895" name="Google Shape;895;p49"/>
          <p:cNvPicPr preferRelativeResize="0"/>
          <p:nvPr/>
        </p:nvPicPr>
        <p:blipFill rotWithShape="1">
          <a:blip r:embed="rId3">
            <a:alphaModFix/>
          </a:blip>
          <a:srcRect/>
          <a:stretch/>
        </p:blipFill>
        <p:spPr>
          <a:xfrm>
            <a:off x="2882453" y="1189197"/>
            <a:ext cx="2483074" cy="820301"/>
          </a:xfrm>
          <a:prstGeom prst="rect">
            <a:avLst/>
          </a:prstGeom>
          <a:noFill/>
          <a:ln>
            <a:noFill/>
          </a:ln>
        </p:spPr>
      </p:pic>
      <p:sp>
        <p:nvSpPr>
          <p:cNvPr id="896" name="Google Shape;896;p49"/>
          <p:cNvSpPr txBox="1"/>
          <p:nvPr/>
        </p:nvSpPr>
        <p:spPr>
          <a:xfrm>
            <a:off x="363684" y="2087337"/>
            <a:ext cx="2711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define addition as below</a:t>
            </a:r>
            <a:endParaRPr/>
          </a:p>
        </p:txBody>
      </p:sp>
      <p:pic>
        <p:nvPicPr>
          <p:cNvPr id="897" name="Google Shape;897;p49"/>
          <p:cNvPicPr preferRelativeResize="0"/>
          <p:nvPr/>
        </p:nvPicPr>
        <p:blipFill rotWithShape="1">
          <a:blip r:embed="rId4">
            <a:alphaModFix/>
          </a:blip>
          <a:srcRect/>
          <a:stretch/>
        </p:blipFill>
        <p:spPr>
          <a:xfrm>
            <a:off x="2275034" y="2493029"/>
            <a:ext cx="4593931" cy="287121"/>
          </a:xfrm>
          <a:prstGeom prst="rect">
            <a:avLst/>
          </a:prstGeom>
          <a:noFill/>
          <a:ln>
            <a:noFill/>
          </a:ln>
        </p:spPr>
      </p:pic>
      <p:sp>
        <p:nvSpPr>
          <p:cNvPr id="898" name="Google Shape;898;p49"/>
          <p:cNvSpPr txBox="1"/>
          <p:nvPr/>
        </p:nvSpPr>
        <p:spPr>
          <a:xfrm>
            <a:off x="363684" y="2982180"/>
            <a:ext cx="2711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define subtraction as below</a:t>
            </a:r>
            <a:endParaRPr/>
          </a:p>
        </p:txBody>
      </p:sp>
      <p:pic>
        <p:nvPicPr>
          <p:cNvPr id="899" name="Google Shape;899;p49"/>
          <p:cNvPicPr preferRelativeResize="0"/>
          <p:nvPr/>
        </p:nvPicPr>
        <p:blipFill rotWithShape="1">
          <a:blip r:embed="rId5">
            <a:alphaModFix/>
          </a:blip>
          <a:srcRect/>
          <a:stretch/>
        </p:blipFill>
        <p:spPr>
          <a:xfrm>
            <a:off x="2275034" y="3348138"/>
            <a:ext cx="4652816" cy="278915"/>
          </a:xfrm>
          <a:prstGeom prst="rect">
            <a:avLst/>
          </a:prstGeom>
          <a:noFill/>
          <a:ln>
            <a:noFill/>
          </a:ln>
        </p:spPr>
      </p:pic>
      <p:sp>
        <p:nvSpPr>
          <p:cNvPr id="900" name="Google Shape;900;p49"/>
          <p:cNvSpPr/>
          <p:nvPr/>
        </p:nvSpPr>
        <p:spPr>
          <a:xfrm rot="-5400000">
            <a:off x="3495531" y="1906285"/>
            <a:ext cx="114300" cy="320726"/>
          </a:xfrm>
          <a:prstGeom prst="leftBrace">
            <a:avLst>
              <a:gd name="adj1" fmla="val 8333"/>
              <a:gd name="adj2" fmla="val 5000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01" name="Google Shape;901;p49"/>
          <p:cNvSpPr txBox="1"/>
          <p:nvPr/>
        </p:nvSpPr>
        <p:spPr>
          <a:xfrm>
            <a:off x="3261360" y="2100819"/>
            <a:ext cx="7183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scalar</a:t>
            </a:r>
            <a:endParaRPr/>
          </a:p>
        </p:txBody>
      </p:sp>
      <p:sp>
        <p:nvSpPr>
          <p:cNvPr id="902" name="Google Shape;902;p49"/>
          <p:cNvSpPr/>
          <p:nvPr/>
        </p:nvSpPr>
        <p:spPr>
          <a:xfrm rot="-5400000">
            <a:off x="4532456" y="1390712"/>
            <a:ext cx="95672" cy="1324542"/>
          </a:xfrm>
          <a:prstGeom prst="leftBrace">
            <a:avLst>
              <a:gd name="adj1" fmla="val 8333"/>
              <a:gd name="adj2" fmla="val 5000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03" name="Google Shape;903;p49"/>
          <p:cNvSpPr txBox="1"/>
          <p:nvPr/>
        </p:nvSpPr>
        <p:spPr>
          <a:xfrm>
            <a:off x="4296928" y="2100819"/>
            <a:ext cx="7183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vector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0"/>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Simplified Representation of Quaternion</a:t>
            </a:r>
            <a:endParaRPr sz="2800"/>
          </a:p>
        </p:txBody>
      </p:sp>
      <p:sp>
        <p:nvSpPr>
          <p:cNvPr id="909" name="Google Shape;909;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54</a:t>
            </a:fld>
            <a:endParaRPr/>
          </a:p>
        </p:txBody>
      </p:sp>
      <p:sp>
        <p:nvSpPr>
          <p:cNvPr id="911" name="Google Shape;911;p50"/>
          <p:cNvSpPr txBox="1"/>
          <p:nvPr/>
        </p:nvSpPr>
        <p:spPr>
          <a:xfrm>
            <a:off x="76200" y="3425750"/>
            <a:ext cx="8417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quaternionic multiplication can be expressed as </a:t>
            </a:r>
            <a:endParaRPr/>
          </a:p>
        </p:txBody>
      </p:sp>
      <p:sp>
        <p:nvSpPr>
          <p:cNvPr id="912" name="Google Shape;912;p50"/>
          <p:cNvSpPr txBox="1"/>
          <p:nvPr/>
        </p:nvSpPr>
        <p:spPr>
          <a:xfrm>
            <a:off x="76200" y="4202575"/>
            <a:ext cx="58483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             denotes dot product, and                denotes vector product</a:t>
            </a:r>
            <a:endParaRPr/>
          </a:p>
        </p:txBody>
      </p:sp>
      <p:pic>
        <p:nvPicPr>
          <p:cNvPr id="913" name="Google Shape;913;p50"/>
          <p:cNvPicPr preferRelativeResize="0"/>
          <p:nvPr/>
        </p:nvPicPr>
        <p:blipFill rotWithShape="1">
          <a:blip r:embed="rId3">
            <a:alphaModFix/>
          </a:blip>
          <a:srcRect r="60742" b="-20938"/>
          <a:stretch/>
        </p:blipFill>
        <p:spPr>
          <a:xfrm>
            <a:off x="550355" y="3781029"/>
            <a:ext cx="2756725" cy="421546"/>
          </a:xfrm>
          <a:prstGeom prst="rect">
            <a:avLst/>
          </a:prstGeom>
          <a:noFill/>
          <a:ln>
            <a:noFill/>
          </a:ln>
        </p:spPr>
      </p:pic>
      <p:pic>
        <p:nvPicPr>
          <p:cNvPr id="914" name="Google Shape;914;p50"/>
          <p:cNvPicPr preferRelativeResize="0"/>
          <p:nvPr/>
        </p:nvPicPr>
        <p:blipFill rotWithShape="1">
          <a:blip r:embed="rId4">
            <a:alphaModFix/>
          </a:blip>
          <a:srcRect/>
          <a:stretch/>
        </p:blipFill>
        <p:spPr>
          <a:xfrm>
            <a:off x="2774416" y="1238853"/>
            <a:ext cx="2573871" cy="1332897"/>
          </a:xfrm>
          <a:prstGeom prst="rect">
            <a:avLst/>
          </a:prstGeom>
          <a:noFill/>
          <a:ln>
            <a:noFill/>
          </a:ln>
        </p:spPr>
      </p:pic>
      <p:sp>
        <p:nvSpPr>
          <p:cNvPr id="915" name="Google Shape;915;p50"/>
          <p:cNvSpPr txBox="1"/>
          <p:nvPr/>
        </p:nvSpPr>
        <p:spPr>
          <a:xfrm>
            <a:off x="152400" y="808575"/>
            <a:ext cx="8582196" cy="569387"/>
          </a:xfrm>
          <a:prstGeom prst="rect">
            <a:avLst/>
          </a:prstGeom>
          <a:blipFill rotWithShape="1">
            <a:blip r:embed="rId5">
              <a:alphaModFix/>
            </a:blip>
            <a:stretch>
              <a:fillRect l="-295" b="-434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16" name="Google Shape;916;p50"/>
          <p:cNvSpPr/>
          <p:nvPr/>
        </p:nvSpPr>
        <p:spPr>
          <a:xfrm>
            <a:off x="562979" y="4202575"/>
            <a:ext cx="673454" cy="33393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17" name="Google Shape;917;p50"/>
          <p:cNvSpPr/>
          <p:nvPr/>
        </p:nvSpPr>
        <p:spPr>
          <a:xfrm>
            <a:off x="3180868" y="3690256"/>
            <a:ext cx="3919343" cy="461665"/>
          </a:xfrm>
          <a:prstGeom prst="rect">
            <a:avLst/>
          </a:prstGeom>
          <a:blipFill rotWithShape="1">
            <a:blip r:embed="rId7">
              <a:alphaModFix/>
            </a:blip>
            <a:stretch>
              <a:fillRect t="-9210" b="-3026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18" name="Google Shape;918;p50"/>
          <p:cNvSpPr/>
          <p:nvPr/>
        </p:nvSpPr>
        <p:spPr>
          <a:xfrm>
            <a:off x="3190160" y="4183811"/>
            <a:ext cx="780663" cy="333938"/>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19" name="Google Shape;919;p50"/>
          <p:cNvSpPr txBox="1"/>
          <p:nvPr/>
        </p:nvSpPr>
        <p:spPr>
          <a:xfrm>
            <a:off x="76200" y="4706128"/>
            <a:ext cx="64976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Supplementary: </a:t>
            </a:r>
            <a:r>
              <a:rPr lang="en-US" sz="1400" b="0" i="0" u="sng" strike="noStrike" cap="none">
                <a:solidFill>
                  <a:srgbClr val="000000"/>
                </a:solidFill>
                <a:latin typeface="Arial"/>
                <a:ea typeface="Arial"/>
                <a:cs typeface="Arial"/>
                <a:sym typeface="Arial"/>
                <a:hlinkClick r:id="rId9">
                  <a:extLst>
                    <a:ext uri="{A12FA001-AC4F-418D-AE19-62706E023703}">
                      <ahyp:hlinkClr xmlns:ahyp="http://schemas.microsoft.com/office/drawing/2018/hyperlinkcolor" val="tx"/>
                    </a:ext>
                  </a:extLst>
                </a:hlinkClick>
              </a:rPr>
              <a:t>https://www.youtube.com/watch?v=d4EgbgTm0Bg</a:t>
            </a:r>
            <a:endParaRPr sz="1400" b="0" i="0" u="none" strike="noStrike" cap="none">
              <a:solidFill>
                <a:srgbClr val="000000"/>
              </a:solidFill>
              <a:latin typeface="Arial"/>
              <a:ea typeface="Arial"/>
              <a:cs typeface="Arial"/>
              <a:sym typeface="Arial"/>
            </a:endParaRPr>
          </a:p>
        </p:txBody>
      </p:sp>
      <p:sp>
        <p:nvSpPr>
          <p:cNvPr id="920" name="Google Shape;920;p50"/>
          <p:cNvSpPr txBox="1"/>
          <p:nvPr/>
        </p:nvSpPr>
        <p:spPr>
          <a:xfrm>
            <a:off x="3867665" y="1251210"/>
            <a:ext cx="168972" cy="215444"/>
          </a:xfrm>
          <a:prstGeom prst="rect">
            <a:avLst/>
          </a:prstGeom>
          <a:blipFill rotWithShape="1">
            <a:blip r:embed="rId10">
              <a:alphaModFix/>
            </a:blip>
            <a:stretch>
              <a:fillRect l="-42853" r="-42851" b="-294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21" name="Google Shape;921;p50"/>
          <p:cNvSpPr txBox="1"/>
          <p:nvPr/>
        </p:nvSpPr>
        <p:spPr>
          <a:xfrm>
            <a:off x="815220" y="3885824"/>
            <a:ext cx="168972" cy="215444"/>
          </a:xfrm>
          <a:prstGeom prst="rect">
            <a:avLst/>
          </a:prstGeom>
          <a:blipFill rotWithShape="1">
            <a:blip r:embed="rId11">
              <a:alphaModFix/>
            </a:blip>
            <a:stretch>
              <a:fillRect l="-35712" r="-49999" b="-277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mc:AlternateContent xmlns:mc="http://schemas.openxmlformats.org/markup-compatibility/2006" xmlns:a14="http://schemas.microsoft.com/office/drawing/2010/main">
        <mc:Choice Requires="a14">
          <p:sp>
            <p:nvSpPr>
              <p:cNvPr id="16" name="文字方塊 2">
                <a:extLst>
                  <a:ext uri="{FF2B5EF4-FFF2-40B4-BE49-F238E27FC236}">
                    <a16:creationId xmlns:a16="http://schemas.microsoft.com/office/drawing/2014/main" id="{AC16B525-85EE-0E41-9C57-E7FDFBE6109C}"/>
                  </a:ext>
                </a:extLst>
              </p:cNvPr>
              <p:cNvSpPr txBox="1"/>
              <p:nvPr/>
            </p:nvSpPr>
            <p:spPr>
              <a:xfrm>
                <a:off x="76200" y="2718501"/>
                <a:ext cx="8991600" cy="612796"/>
              </a:xfrm>
              <a:prstGeom prst="rect">
                <a:avLst/>
              </a:prstGeom>
              <a:noFill/>
            </p:spPr>
            <p:txBody>
              <a:bodyPr wrap="square" rtlCol="0">
                <a:spAutoFit/>
              </a:bodyPr>
              <a:lstStyle/>
              <a:p>
                <a:r>
                  <a:rPr lang="en-US" dirty="0"/>
                  <a:t>Because </a:t>
                </a:r>
                <a14:m>
                  <m:oMath xmlns:m="http://schemas.openxmlformats.org/officeDocument/2006/math">
                    <m:r>
                      <a:rPr lang="en-US" i="1">
                        <a:latin typeface="Cambria Math" panose="02040503050406030204" pitchFamily="18" charset="0"/>
                      </a:rPr>
                      <m:t>𝑞</m:t>
                    </m:r>
                    <m:r>
                      <a:rPr lang="en-US" i="1" dirty="0" smtClean="0">
                        <a:latin typeface="Cambria Math" panose="02040503050406030204" pitchFamily="18" charset="0"/>
                      </a:rPr>
                      <m:t>=</m:t>
                    </m:r>
                    <m:r>
                      <a:rPr lang="en-US" b="0" i="1" smtClean="0">
                        <a:latin typeface="Cambria Math" panose="02040503050406030204" pitchFamily="18" charset="0"/>
                      </a:rPr>
                      <m:t>𝑤</m:t>
                    </m:r>
                    <m:r>
                      <m:rPr>
                        <m:nor/>
                      </m:rPr>
                      <a:rPr lang="en-US" dirty="0"/>
                      <m:t>+</m:t>
                    </m:r>
                    <m:r>
                      <a:rPr lang="en-US" b="0" i="1" smtClean="0">
                        <a:latin typeface="Cambria Math" panose="02040503050406030204" pitchFamily="18" charset="0"/>
                      </a:rPr>
                      <m:t>𝑥</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m:rPr>
                        <m:nor/>
                      </m:rPr>
                      <a:rPr lang="en-US" dirty="0"/>
                      <m:t>+</m:t>
                    </m:r>
                    <m:r>
                      <a:rPr lang="en-US" b="0" i="1" smtClean="0">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m:t>
                    </m:r>
                    <m:r>
                      <a:rPr lang="en-US" b="0" i="1" smtClean="0">
                        <a:latin typeface="Cambria Math" panose="02040503050406030204" pitchFamily="18" charset="0"/>
                      </a:rPr>
                      <m:t>𝑧</m:t>
                    </m:r>
                    <m:acc>
                      <m:accPr>
                        <m:chr m:val="⃗"/>
                        <m:ctrlPr>
                          <a:rPr lang="en-US" i="1">
                            <a:latin typeface="Cambria Math" panose="02040503050406030204" pitchFamily="18" charset="0"/>
                          </a:rPr>
                        </m:ctrlPr>
                      </m:accPr>
                      <m:e>
                        <m:r>
                          <a:rPr lang="en-US" i="1">
                            <a:latin typeface="Cambria Math" panose="02040503050406030204" pitchFamily="18" charset="0"/>
                          </a:rPr>
                          <m:t>𝑘</m:t>
                        </m:r>
                      </m:e>
                    </m:acc>
                  </m:oMath>
                </a14:m>
                <a:r>
                  <a:rPr lang="en-US" dirty="0"/>
                  <a:t>, we can divide it into two parts: the scalar </a:t>
                </a:r>
                <a14:m>
                  <m:oMath xmlns:m="http://schemas.openxmlformats.org/officeDocument/2006/math">
                    <m:r>
                      <a:rPr lang="en-US" i="1" dirty="0">
                        <a:latin typeface="Cambria Math" panose="02040503050406030204" pitchFamily="18" charset="0"/>
                      </a:rPr>
                      <m:t>𝑆</m:t>
                    </m:r>
                    <m:r>
                      <a:rPr lang="en-US" b="0" i="0" smtClean="0">
                        <a:latin typeface="Cambria Math" panose="02040503050406030204" pitchFamily="18" charset="0"/>
                      </a:rPr>
                      <m:t>=</m:t>
                    </m:r>
                    <m:r>
                      <a:rPr lang="en-US" i="1" smtClean="0">
                        <a:latin typeface="Cambria Math" panose="02040503050406030204" pitchFamily="18" charset="0"/>
                      </a:rPr>
                      <m:t>𝑤</m:t>
                    </m:r>
                  </m:oMath>
                </a14:m>
                <a:r>
                  <a:rPr lang="en-US" dirty="0"/>
                  <a:t>, and the vector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r>
                      <a:rPr lang="en-US" i="1" smtClean="0">
                        <a:latin typeface="Cambria Math" panose="02040503050406030204" pitchFamily="18" charset="0"/>
                      </a:rPr>
                      <m:t>𝑥</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m:rPr>
                        <m:nor/>
                      </m:rPr>
                      <a:rPr lang="en-US" dirty="0"/>
                      <m:t>+</m:t>
                    </m:r>
                    <m:r>
                      <a:rPr lang="en-US" i="1">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m:t>
                    </m:r>
                    <m:r>
                      <a:rPr lang="en-US" i="1">
                        <a:latin typeface="Cambria Math" panose="02040503050406030204" pitchFamily="18" charset="0"/>
                      </a:rPr>
                      <m:t>𝑧</m:t>
                    </m:r>
                    <m:acc>
                      <m:accPr>
                        <m:chr m:val="⃗"/>
                        <m:ctrlPr>
                          <a:rPr lang="en-US" i="1">
                            <a:latin typeface="Cambria Math" panose="02040503050406030204" pitchFamily="18" charset="0"/>
                          </a:rPr>
                        </m:ctrlPr>
                      </m:accPr>
                      <m:e>
                        <m:r>
                          <a:rPr lang="en-US" i="1">
                            <a:latin typeface="Cambria Math" panose="02040503050406030204" pitchFamily="18" charset="0"/>
                          </a:rPr>
                          <m:t>𝑘</m:t>
                        </m:r>
                      </m:e>
                    </m:acc>
                  </m:oMath>
                </a14:m>
                <a:r>
                  <a:rPr lang="en-US" dirty="0"/>
                  <a:t>.</a:t>
                </a:r>
                <a:r>
                  <a:rPr lang="zh-TW" altLang="en-US" dirty="0"/>
                  <a:t> </a:t>
                </a:r>
                <a:r>
                  <a:rPr lang="en-US" altLang="zh-TW" dirty="0"/>
                  <a:t>Therefore, it can also be expressed as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d>
                      <m:dPr>
                        <m:ctrlPr>
                          <a:rPr lang="en-US" i="1" dirty="0" smtClean="0">
                            <a:latin typeface="Cambria Math" panose="02040503050406030204" pitchFamily="18" charset="0"/>
                          </a:rPr>
                        </m:ctrlPr>
                      </m:dPr>
                      <m:e>
                        <m:r>
                          <a:rPr lang="en-US" i="1" dirty="0">
                            <a:latin typeface="Cambria Math" panose="02040503050406030204" pitchFamily="18" charset="0"/>
                          </a:rPr>
                          <m:t>𝑆</m:t>
                        </m:r>
                        <m:r>
                          <a:rPr lang="en-US" i="1" dirty="0">
                            <a:latin typeface="Cambria Math" panose="02040503050406030204" pitchFamily="18" charset="0"/>
                          </a:rPr>
                          <m:t>, </m:t>
                        </m:r>
                        <m:acc>
                          <m:accPr>
                            <m:chr m:val="⃗"/>
                            <m:ctrlPr>
                              <a:rPr lang="en-US" i="1" dirty="0">
                                <a:latin typeface="Cambria Math" panose="02040503050406030204" pitchFamily="18" charset="0"/>
                              </a:rPr>
                            </m:ctrlPr>
                          </m:accPr>
                          <m:e>
                            <m:r>
                              <a:rPr lang="en-US" i="1" dirty="0">
                                <a:latin typeface="Cambria Math" panose="02040503050406030204" pitchFamily="18" charset="0"/>
                              </a:rPr>
                              <m:t>𝑉</m:t>
                            </m:r>
                          </m:e>
                        </m:acc>
                      </m:e>
                    </m:d>
                    <m:r>
                      <a:rPr lang="en-US" b="0" i="1" dirty="0" smtClean="0">
                        <a:latin typeface="Cambria Math" panose="02040503050406030204" pitchFamily="18" charset="0"/>
                      </a:rPr>
                      <m:t>.</m:t>
                    </m:r>
                  </m:oMath>
                </a14:m>
                <a:r>
                  <a:rPr lang="zh-TW" altLang="en-US" dirty="0"/>
                  <a:t> </a:t>
                </a:r>
                <a:endParaRPr lang="en-US" dirty="0"/>
              </a:p>
            </p:txBody>
          </p:sp>
        </mc:Choice>
        <mc:Fallback xmlns="">
          <p:sp>
            <p:nvSpPr>
              <p:cNvPr id="16" name="文字方塊 2">
                <a:extLst>
                  <a:ext uri="{FF2B5EF4-FFF2-40B4-BE49-F238E27FC236}">
                    <a16:creationId xmlns:a16="http://schemas.microsoft.com/office/drawing/2014/main" id="{AC16B525-85EE-0E41-9C57-E7FDFBE6109C}"/>
                  </a:ext>
                </a:extLst>
              </p:cNvPr>
              <p:cNvSpPr txBox="1">
                <a:spLocks noRot="1" noChangeAspect="1" noMove="1" noResize="1" noEditPoints="1" noAdjustHandles="1" noChangeArrowheads="1" noChangeShapeType="1" noTextEdit="1"/>
              </p:cNvSpPr>
              <p:nvPr/>
            </p:nvSpPr>
            <p:spPr>
              <a:xfrm>
                <a:off x="76200" y="2718501"/>
                <a:ext cx="8991600" cy="612796"/>
              </a:xfrm>
              <a:prstGeom prst="rect">
                <a:avLst/>
              </a:prstGeom>
              <a:blipFill>
                <a:blip r:embed="rId12"/>
                <a:stretch>
                  <a:fillRect l="-282" b="-4082"/>
                </a:stretch>
              </a:blipFill>
            </p:spPr>
            <p:txBody>
              <a:bodyPr/>
              <a:lstStyle/>
              <a:p>
                <a:r>
                  <a:rPr lang="en-TW">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1"/>
          <p:cNvSpPr txBox="1">
            <a:spLocks noGrp="1"/>
          </p:cNvSpPr>
          <p:nvPr>
            <p:ph type="title"/>
          </p:nvPr>
        </p:nvSpPr>
        <p:spPr>
          <a:xfrm>
            <a:off x="264308" y="20132"/>
            <a:ext cx="6834992" cy="437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Properties of Quaternion</a:t>
            </a:r>
            <a:endParaRPr sz="2800"/>
          </a:p>
        </p:txBody>
      </p:sp>
      <p:sp>
        <p:nvSpPr>
          <p:cNvPr id="927" name="Google Shape;927;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55</a:t>
            </a:fld>
            <a:endParaRPr/>
          </a:p>
        </p:txBody>
      </p:sp>
      <p:sp>
        <p:nvSpPr>
          <p:cNvPr id="928" name="Google Shape;928;p51"/>
          <p:cNvSpPr txBox="1"/>
          <p:nvPr/>
        </p:nvSpPr>
        <p:spPr>
          <a:xfrm>
            <a:off x="264308" y="1952947"/>
            <a:ext cx="8208150" cy="338554"/>
          </a:xfrm>
          <a:prstGeom prst="rect">
            <a:avLst/>
          </a:prstGeom>
          <a:blipFill rotWithShape="1">
            <a:blip r:embed="rId3">
              <a:alphaModFix/>
            </a:blip>
            <a:stretch>
              <a:fillRect l="-147" b="-13791"/>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29" name="Google Shape;929;p51"/>
          <p:cNvSpPr txBox="1"/>
          <p:nvPr/>
        </p:nvSpPr>
        <p:spPr>
          <a:xfrm>
            <a:off x="264308" y="825938"/>
            <a:ext cx="2463800"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Norm of quaternion:</a:t>
            </a:r>
            <a:endParaRPr/>
          </a:p>
        </p:txBody>
      </p:sp>
      <p:sp>
        <p:nvSpPr>
          <p:cNvPr id="930" name="Google Shape;930;p51"/>
          <p:cNvSpPr txBox="1"/>
          <p:nvPr/>
        </p:nvSpPr>
        <p:spPr>
          <a:xfrm>
            <a:off x="264308" y="2428410"/>
            <a:ext cx="8208150" cy="2484591"/>
          </a:xfrm>
          <a:prstGeom prst="rect">
            <a:avLst/>
          </a:prstGeom>
          <a:blipFill rotWithShape="1">
            <a:blip r:embed="rId4">
              <a:alphaModFix/>
            </a:blip>
            <a:stretch>
              <a:fillRect l="-1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31" name="Google Shape;931;p51"/>
          <p:cNvSpPr/>
          <p:nvPr/>
        </p:nvSpPr>
        <p:spPr>
          <a:xfrm>
            <a:off x="1558290" y="1199642"/>
            <a:ext cx="4101316" cy="40953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32" name="Google Shape;932;p51"/>
          <p:cNvSpPr/>
          <p:nvPr/>
        </p:nvSpPr>
        <p:spPr>
          <a:xfrm>
            <a:off x="5760720" y="1199642"/>
            <a:ext cx="1015214" cy="307777"/>
          </a:xfrm>
          <a:prstGeom prst="rect">
            <a:avLst/>
          </a:prstGeom>
          <a:blipFill rotWithShape="1">
            <a:blip r:embed="rId6">
              <a:alphaModFix/>
            </a:blip>
            <a:stretch>
              <a:fillRect b="-1921"/>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2"/>
          <p:cNvSpPr txBox="1">
            <a:spLocks noGrp="1"/>
          </p:cNvSpPr>
          <p:nvPr>
            <p:ph type="title"/>
          </p:nvPr>
        </p:nvSpPr>
        <p:spPr>
          <a:xfrm>
            <a:off x="226208" y="0"/>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The Relationship Between Quaternion and Rotation</a:t>
            </a:r>
            <a:endParaRPr sz="2800"/>
          </a:p>
        </p:txBody>
      </p:sp>
      <p:sp>
        <p:nvSpPr>
          <p:cNvPr id="938" name="Google Shape;938;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56</a:t>
            </a:fld>
            <a:endParaRPr/>
          </a:p>
        </p:txBody>
      </p:sp>
      <p:sp>
        <p:nvSpPr>
          <p:cNvPr id="939" name="Google Shape;939;p52"/>
          <p:cNvSpPr txBox="1"/>
          <p:nvPr/>
        </p:nvSpPr>
        <p:spPr>
          <a:xfrm>
            <a:off x="226208" y="609600"/>
            <a:ext cx="7432752" cy="37555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The relationship between quaternion and a rotation w.r.t. a axis can be described as follows:</a:t>
            </a:r>
            <a:endParaRPr/>
          </a:p>
        </p:txBody>
      </p:sp>
      <p:sp>
        <p:nvSpPr>
          <p:cNvPr id="940" name="Google Shape;940;p52"/>
          <p:cNvSpPr txBox="1"/>
          <p:nvPr/>
        </p:nvSpPr>
        <p:spPr>
          <a:xfrm>
            <a:off x="226208" y="2848070"/>
            <a:ext cx="32956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It can be converted to a quaternion:</a:t>
            </a:r>
            <a:endParaRPr dirty="0"/>
          </a:p>
        </p:txBody>
      </p:sp>
      <p:sp>
        <p:nvSpPr>
          <p:cNvPr id="941" name="Google Shape;941;p52"/>
          <p:cNvSpPr txBox="1"/>
          <p:nvPr/>
        </p:nvSpPr>
        <p:spPr>
          <a:xfrm>
            <a:off x="226208" y="4270668"/>
            <a:ext cx="51379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Note: Use this method, it can convert any vector to quaternion</a:t>
            </a:r>
            <a:endParaRPr/>
          </a:p>
        </p:txBody>
      </p:sp>
      <p:grpSp>
        <p:nvGrpSpPr>
          <p:cNvPr id="942" name="Google Shape;942;p52"/>
          <p:cNvGrpSpPr/>
          <p:nvPr/>
        </p:nvGrpSpPr>
        <p:grpSpPr>
          <a:xfrm>
            <a:off x="3710371" y="1396916"/>
            <a:ext cx="1188393" cy="1451154"/>
            <a:chOff x="3763711" y="1171360"/>
            <a:chExt cx="1188393" cy="1451154"/>
          </a:xfrm>
        </p:grpSpPr>
        <p:cxnSp>
          <p:nvCxnSpPr>
            <p:cNvPr id="943" name="Google Shape;943;p52"/>
            <p:cNvCxnSpPr/>
            <p:nvPr/>
          </p:nvCxnSpPr>
          <p:spPr>
            <a:xfrm rot="10800000" flipH="1">
              <a:off x="4110257" y="1240754"/>
              <a:ext cx="495300" cy="1381760"/>
            </a:xfrm>
            <a:prstGeom prst="straightConnector1">
              <a:avLst/>
            </a:prstGeom>
            <a:noFill/>
            <a:ln w="9525" cap="flat" cmpd="sng">
              <a:solidFill>
                <a:srgbClr val="000000"/>
              </a:solidFill>
              <a:prstDash val="solid"/>
              <a:round/>
              <a:headEnd type="none" w="sm" len="sm"/>
              <a:tailEnd type="triangle" w="med" len="med"/>
            </a:ln>
          </p:spPr>
        </p:cxnSp>
        <p:sp>
          <p:nvSpPr>
            <p:cNvPr id="944" name="Google Shape;944;p52"/>
            <p:cNvSpPr/>
            <p:nvPr/>
          </p:nvSpPr>
          <p:spPr>
            <a:xfrm rot="1200826">
              <a:off x="3800378" y="1550499"/>
              <a:ext cx="944880" cy="381000"/>
            </a:xfrm>
            <a:prstGeom prst="arc">
              <a:avLst>
                <a:gd name="adj1" fmla="val 9561248"/>
                <a:gd name="adj2" fmla="val 16383025"/>
              </a:avLst>
            </a:prstGeom>
            <a:noFill/>
            <a:ln w="9525" cap="flat" cmpd="sng">
              <a:solidFill>
                <a:srgbClr val="00000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945" name="Google Shape;945;p52"/>
            <p:cNvCxnSpPr/>
            <p:nvPr/>
          </p:nvCxnSpPr>
          <p:spPr>
            <a:xfrm>
              <a:off x="4347537" y="1557898"/>
              <a:ext cx="17990" cy="366116"/>
            </a:xfrm>
            <a:prstGeom prst="straightConnector1">
              <a:avLst/>
            </a:prstGeom>
            <a:noFill/>
            <a:ln w="9525" cap="flat" cmpd="sng">
              <a:solidFill>
                <a:srgbClr val="000000"/>
              </a:solidFill>
              <a:prstDash val="solid"/>
              <a:round/>
              <a:headEnd type="none" w="sm" len="sm"/>
              <a:tailEnd type="none" w="sm" len="sm"/>
            </a:ln>
          </p:spPr>
        </p:cxnSp>
        <p:cxnSp>
          <p:nvCxnSpPr>
            <p:cNvPr id="946" name="Google Shape;946;p52"/>
            <p:cNvCxnSpPr/>
            <p:nvPr/>
          </p:nvCxnSpPr>
          <p:spPr>
            <a:xfrm>
              <a:off x="3896340" y="1737449"/>
              <a:ext cx="461567" cy="186565"/>
            </a:xfrm>
            <a:prstGeom prst="straightConnector1">
              <a:avLst/>
            </a:prstGeom>
            <a:noFill/>
            <a:ln w="9525" cap="flat" cmpd="sng">
              <a:solidFill>
                <a:srgbClr val="000000"/>
              </a:solidFill>
              <a:prstDash val="solid"/>
              <a:round/>
              <a:headEnd type="none" w="sm" len="sm"/>
              <a:tailEnd type="none" w="sm" len="sm"/>
            </a:ln>
          </p:spPr>
        </p:cxnSp>
        <p:sp>
          <p:nvSpPr>
            <p:cNvPr id="947" name="Google Shape;947;p52"/>
            <p:cNvSpPr txBox="1"/>
            <p:nvPr/>
          </p:nvSpPr>
          <p:spPr>
            <a:xfrm>
              <a:off x="4116878" y="1579777"/>
              <a:ext cx="155940" cy="215444"/>
            </a:xfrm>
            <a:prstGeom prst="rect">
              <a:avLst/>
            </a:prstGeom>
            <a:blipFill rotWithShape="1">
              <a:blip r:embed="rId3">
                <a:alphaModFix/>
              </a:blip>
              <a:stretch>
                <a:fillRect l="-27997" r="-19997" b="-114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48" name="Google Shape;948;p52"/>
            <p:cNvSpPr/>
            <p:nvPr/>
          </p:nvSpPr>
          <p:spPr>
            <a:xfrm>
              <a:off x="4572000" y="1171360"/>
              <a:ext cx="380104" cy="30777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949" name="Google Shape;949;p52"/>
          <p:cNvSpPr txBox="1"/>
          <p:nvPr/>
        </p:nvSpPr>
        <p:spPr>
          <a:xfrm>
            <a:off x="3057176" y="3185207"/>
            <a:ext cx="3469027" cy="806439"/>
          </a:xfrm>
          <a:prstGeom prst="rect">
            <a:avLst/>
          </a:prstGeom>
          <a:blipFill rotWithShape="1">
            <a:blip r:embed="rId5">
              <a:alphaModFix/>
            </a:blip>
            <a:stretch>
              <a:fillRect l="-1824" t="-1562" r="-7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9B1BA30-4EC8-414C-8B0D-95F4C02A63EC}"/>
                  </a:ext>
                </a:extLst>
              </p:cNvPr>
              <p:cNvSpPr/>
              <p:nvPr/>
            </p:nvSpPr>
            <p:spPr>
              <a:xfrm>
                <a:off x="226208" y="1034662"/>
                <a:ext cx="6989932" cy="307777"/>
              </a:xfrm>
              <a:prstGeom prst="rect">
                <a:avLst/>
              </a:prstGeom>
            </p:spPr>
            <p:txBody>
              <a:bodyPr wrap="square">
                <a:spAutoFit/>
              </a:bodyPr>
              <a:lstStyle/>
              <a:p>
                <a:r>
                  <a:rPr lang="en-US" dirty="0"/>
                  <a:t>Suppose there is a vector </a:t>
                </a:r>
                <a14:m>
                  <m:oMath xmlns:m="http://schemas.openxmlformats.org/officeDocument/2006/math">
                    <m:acc>
                      <m:accPr>
                        <m:chr m:val="⃗"/>
                        <m:ctrlPr>
                          <a:rPr lang="es-ES" i="1" dirty="0">
                            <a:latin typeface="Cambria Math" panose="02040503050406030204" pitchFamily="18" charset="0"/>
                          </a:rPr>
                        </m:ctrlPr>
                      </m:accPr>
                      <m:e>
                        <m:r>
                          <a:rPr lang="en-US" i="1" dirty="0">
                            <a:latin typeface="Cambria Math" panose="02040503050406030204" pitchFamily="18" charset="0"/>
                          </a:rPr>
                          <m:t>𝑛</m:t>
                        </m:r>
                      </m:e>
                    </m:acc>
                    <m:r>
                      <m:rPr>
                        <m:lit/>
                      </m:rPr>
                      <a:rPr lang="es-ES" i="1" dirty="0">
                        <a:latin typeface="Cambria Math" panose="02040503050406030204" pitchFamily="18" charset="0"/>
                      </a:rPr>
                      <m:t> </m:t>
                    </m:r>
                  </m:oMath>
                </a14:m>
                <a:r>
                  <a:rPr lang="en-US" dirty="0"/>
                  <a:t> and an angular rotation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as below.</a:t>
                </a:r>
              </a:p>
            </p:txBody>
          </p:sp>
        </mc:Choice>
        <mc:Fallback xmlns="">
          <p:sp>
            <p:nvSpPr>
              <p:cNvPr id="16" name="Rectangle 15">
                <a:extLst>
                  <a:ext uri="{FF2B5EF4-FFF2-40B4-BE49-F238E27FC236}">
                    <a16:creationId xmlns:a16="http://schemas.microsoft.com/office/drawing/2014/main" id="{F9B1BA30-4EC8-414C-8B0D-95F4C02A63EC}"/>
                  </a:ext>
                </a:extLst>
              </p:cNvPr>
              <p:cNvSpPr>
                <a:spLocks noRot="1" noChangeAspect="1" noMove="1" noResize="1" noEditPoints="1" noAdjustHandles="1" noChangeArrowheads="1" noChangeShapeType="1" noTextEdit="1"/>
              </p:cNvSpPr>
              <p:nvPr/>
            </p:nvSpPr>
            <p:spPr>
              <a:xfrm>
                <a:off x="226208" y="1034662"/>
                <a:ext cx="6989932" cy="307777"/>
              </a:xfrm>
              <a:prstGeom prst="rect">
                <a:avLst/>
              </a:prstGeom>
              <a:blipFill>
                <a:blip r:embed="rId6"/>
                <a:stretch>
                  <a:fillRect l="-181" t="-4000" b="-20000"/>
                </a:stretch>
              </a:blipFill>
            </p:spPr>
            <p:txBody>
              <a:bodyPr/>
              <a:lstStyle/>
              <a:p>
                <a:r>
                  <a:rPr lang="en-TW">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3"/>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Theorem of Quaternion - Rotation of a Vector</a:t>
            </a:r>
            <a:endParaRPr sz="2800"/>
          </a:p>
        </p:txBody>
      </p:sp>
      <p:sp>
        <p:nvSpPr>
          <p:cNvPr id="956" name="Google Shape;956;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57</a:t>
            </a:fld>
            <a:endParaRPr/>
          </a:p>
        </p:txBody>
      </p:sp>
      <p:sp>
        <p:nvSpPr>
          <p:cNvPr id="957" name="Google Shape;957;p53"/>
          <p:cNvSpPr txBox="1"/>
          <p:nvPr/>
        </p:nvSpPr>
        <p:spPr>
          <a:xfrm>
            <a:off x="264308" y="673100"/>
            <a:ext cx="5946839" cy="555088"/>
          </a:xfrm>
          <a:prstGeom prst="rect">
            <a:avLst/>
          </a:prstGeom>
          <a:blipFill rotWithShape="1">
            <a:blip r:embed="rId3">
              <a:alphaModFix/>
            </a:blip>
            <a:stretch>
              <a:fillRect l="-211" b="-88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58" name="Google Shape;958;p53"/>
          <p:cNvSpPr/>
          <p:nvPr/>
        </p:nvSpPr>
        <p:spPr>
          <a:xfrm>
            <a:off x="294787" y="2158275"/>
            <a:ext cx="5960158" cy="307777"/>
          </a:xfrm>
          <a:prstGeom prst="rect">
            <a:avLst/>
          </a:prstGeom>
          <a:blipFill rotWithShape="1">
            <a:blip r:embed="rId4">
              <a:alphaModFix/>
            </a:blip>
            <a:stretch>
              <a:fillRect l="-211" t="-3998" b="-19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59" name="Google Shape;959;p53"/>
          <p:cNvSpPr/>
          <p:nvPr/>
        </p:nvSpPr>
        <p:spPr>
          <a:xfrm>
            <a:off x="294787" y="3075259"/>
            <a:ext cx="5198386" cy="307777"/>
          </a:xfrm>
          <a:prstGeom prst="rect">
            <a:avLst/>
          </a:prstGeom>
          <a:blipFill rotWithShape="1">
            <a:blip r:embed="rId5">
              <a:alphaModFix/>
            </a:blip>
            <a:stretch>
              <a:fillRect l="-242" b="-19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60" name="Google Shape;960;p53"/>
          <p:cNvSpPr txBox="1"/>
          <p:nvPr/>
        </p:nvSpPr>
        <p:spPr>
          <a:xfrm>
            <a:off x="3432458" y="1128592"/>
            <a:ext cx="971901" cy="80381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61" name="Google Shape;961;p53"/>
          <p:cNvSpPr txBox="1"/>
          <p:nvPr/>
        </p:nvSpPr>
        <p:spPr>
          <a:xfrm>
            <a:off x="3432458" y="3580635"/>
            <a:ext cx="1755979" cy="215444"/>
          </a:xfrm>
          <a:prstGeom prst="rect">
            <a:avLst/>
          </a:prstGeom>
          <a:blipFill rotWithShape="1">
            <a:blip r:embed="rId7">
              <a:alphaModFix/>
            </a:blip>
            <a:stretch>
              <a:fillRect l="-3570" t="-27777" b="-44443"/>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962" name="Google Shape;962;p53"/>
          <p:cNvSpPr txBox="1"/>
          <p:nvPr/>
        </p:nvSpPr>
        <p:spPr>
          <a:xfrm>
            <a:off x="3125893" y="2555264"/>
            <a:ext cx="1835502" cy="322396"/>
          </a:xfrm>
          <a:prstGeom prst="rect">
            <a:avLst/>
          </a:prstGeom>
          <a:blipFill rotWithShape="1">
            <a:blip r:embed="rId8">
              <a:alphaModFix/>
            </a:blip>
            <a:stretch>
              <a:fillRect l="-3424" r="-4108"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63" name="Google Shape;963;p53"/>
          <p:cNvSpPr/>
          <p:nvPr/>
        </p:nvSpPr>
        <p:spPr>
          <a:xfrm>
            <a:off x="294787" y="1778513"/>
            <a:ext cx="22333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where the scalar part is 0.</a:t>
            </a:r>
            <a:endParaRPr/>
          </a:p>
        </p:txBody>
      </p:sp>
      <p:grpSp>
        <p:nvGrpSpPr>
          <p:cNvPr id="964" name="Google Shape;964;p53"/>
          <p:cNvGrpSpPr/>
          <p:nvPr/>
        </p:nvGrpSpPr>
        <p:grpSpPr>
          <a:xfrm>
            <a:off x="6212057" y="716886"/>
            <a:ext cx="2720904" cy="2283460"/>
            <a:chOff x="6212057" y="716886"/>
            <a:chExt cx="2720904" cy="2283460"/>
          </a:xfrm>
        </p:grpSpPr>
        <p:pic>
          <p:nvPicPr>
            <p:cNvPr id="965" name="Google Shape;965;p53"/>
            <p:cNvPicPr preferRelativeResize="0"/>
            <p:nvPr/>
          </p:nvPicPr>
          <p:blipFill rotWithShape="1">
            <a:blip r:embed="rId9">
              <a:alphaModFix/>
            </a:blip>
            <a:srcRect/>
            <a:stretch/>
          </p:blipFill>
          <p:spPr>
            <a:xfrm>
              <a:off x="6212057" y="716886"/>
              <a:ext cx="2720904" cy="2283460"/>
            </a:xfrm>
            <a:prstGeom prst="rect">
              <a:avLst/>
            </a:prstGeom>
            <a:noFill/>
            <a:ln>
              <a:noFill/>
            </a:ln>
          </p:spPr>
        </p:pic>
        <p:sp>
          <p:nvSpPr>
            <p:cNvPr id="966" name="Google Shape;966;p53"/>
            <p:cNvSpPr/>
            <p:nvPr/>
          </p:nvSpPr>
          <p:spPr>
            <a:xfrm>
              <a:off x="7877387" y="1598507"/>
              <a:ext cx="170172" cy="1800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7" name="Google Shape;967;p53"/>
            <p:cNvSpPr txBox="1"/>
            <p:nvPr/>
          </p:nvSpPr>
          <p:spPr>
            <a:xfrm>
              <a:off x="7802880" y="1474636"/>
              <a:ext cx="250613" cy="307777"/>
            </a:xfrm>
            <a:prstGeom prst="rect">
              <a:avLst/>
            </a:prstGeom>
            <a:blipFill rotWithShape="1">
              <a:blip r:embed="rId10">
                <a:alphaModFix/>
              </a:blip>
              <a:stretch>
                <a:fillRect b="-7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54"/>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Theorem of Quaternion - Rotation of a Vector</a:t>
            </a:r>
            <a:endParaRPr sz="2800"/>
          </a:p>
        </p:txBody>
      </p:sp>
      <p:sp>
        <p:nvSpPr>
          <p:cNvPr id="973" name="Google Shape;973;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58</a:t>
            </a:fld>
            <a:endParaRPr/>
          </a:p>
        </p:txBody>
      </p:sp>
      <p:sp>
        <p:nvSpPr>
          <p:cNvPr id="974" name="Google Shape;974;p54"/>
          <p:cNvSpPr/>
          <p:nvPr/>
        </p:nvSpPr>
        <p:spPr>
          <a:xfrm>
            <a:off x="264307" y="684540"/>
            <a:ext cx="7249811" cy="555088"/>
          </a:xfrm>
          <a:prstGeom prst="rect">
            <a:avLst/>
          </a:prstGeom>
          <a:blipFill rotWithShape="1">
            <a:blip r:embed="rId3">
              <a:alphaModFix/>
            </a:blip>
            <a:stretch>
              <a:fillRect l="-250" b="-1208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75" name="Google Shape;975;p54"/>
          <p:cNvSpPr/>
          <p:nvPr/>
        </p:nvSpPr>
        <p:spPr>
          <a:xfrm>
            <a:off x="264307" y="3099624"/>
            <a:ext cx="74001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It implies that</a:t>
            </a:r>
            <a:endParaRPr/>
          </a:p>
        </p:txBody>
      </p:sp>
      <p:sp>
        <p:nvSpPr>
          <p:cNvPr id="976" name="Google Shape;976;p54"/>
          <p:cNvSpPr/>
          <p:nvPr/>
        </p:nvSpPr>
        <p:spPr>
          <a:xfrm>
            <a:off x="264307" y="3878159"/>
            <a:ext cx="76727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Note : The rotation matrix with angle θ is actually rotation 2θ angle in the quaternion</a:t>
            </a:r>
            <a:endParaRPr sz="1400" b="0" i="0" u="none" strike="noStrike" cap="none">
              <a:solidFill>
                <a:srgbClr val="00B050"/>
              </a:solidFill>
              <a:latin typeface="Arial"/>
              <a:ea typeface="Arial"/>
              <a:cs typeface="Arial"/>
              <a:sym typeface="Arial"/>
            </a:endParaRPr>
          </a:p>
        </p:txBody>
      </p:sp>
      <p:sp>
        <p:nvSpPr>
          <p:cNvPr id="977" name="Google Shape;977;p54"/>
          <p:cNvSpPr txBox="1"/>
          <p:nvPr/>
        </p:nvSpPr>
        <p:spPr>
          <a:xfrm>
            <a:off x="3247150" y="3447272"/>
            <a:ext cx="1324850" cy="430887"/>
          </a:xfrm>
          <a:prstGeom prst="rect">
            <a:avLst/>
          </a:prstGeom>
          <a:blipFill rotWithShape="1">
            <a:blip r:embed="rId4">
              <a:alphaModFix/>
            </a:blip>
            <a:stretch>
              <a:fillRect l="-4716" r="-5657" b="-16665"/>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978" name="Google Shape;978;p54"/>
          <p:cNvPicPr preferRelativeResize="0"/>
          <p:nvPr/>
        </p:nvPicPr>
        <p:blipFill rotWithShape="1">
          <a:blip r:embed="rId5">
            <a:alphaModFix/>
          </a:blip>
          <a:srcRect/>
          <a:stretch/>
        </p:blipFill>
        <p:spPr>
          <a:xfrm>
            <a:off x="2254641" y="1767502"/>
            <a:ext cx="4441924" cy="804248"/>
          </a:xfrm>
          <a:prstGeom prst="rect">
            <a:avLst/>
          </a:prstGeom>
          <a:noFill/>
          <a:ln>
            <a:noFill/>
          </a:ln>
        </p:spPr>
      </p:pic>
      <p:sp>
        <p:nvSpPr>
          <p:cNvPr id="979" name="Google Shape;979;p54"/>
          <p:cNvSpPr/>
          <p:nvPr/>
        </p:nvSpPr>
        <p:spPr>
          <a:xfrm>
            <a:off x="3372679" y="1241973"/>
            <a:ext cx="878254" cy="307777"/>
          </a:xfrm>
          <a:prstGeom prst="rect">
            <a:avLst/>
          </a:prstGeom>
          <a:blipFill rotWithShape="1">
            <a:blip r:embed="rId6">
              <a:alphaModFix/>
            </a:blip>
            <a:stretch>
              <a:fillRect b="-7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80" name="Google Shape;980;p54"/>
          <p:cNvSpPr txBox="1"/>
          <p:nvPr/>
        </p:nvSpPr>
        <p:spPr>
          <a:xfrm>
            <a:off x="1569720" y="1984301"/>
            <a:ext cx="9677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where</a:t>
            </a:r>
            <a:endParaRPr/>
          </a:p>
        </p:txBody>
      </p:sp>
      <p:sp>
        <p:nvSpPr>
          <p:cNvPr id="981" name="Google Shape;981;p54"/>
          <p:cNvSpPr/>
          <p:nvPr/>
        </p:nvSpPr>
        <p:spPr>
          <a:xfrm>
            <a:off x="264307" y="2703561"/>
            <a:ext cx="7400142" cy="376193"/>
          </a:xfrm>
          <a:prstGeom prst="rect">
            <a:avLst/>
          </a:prstGeom>
          <a:blipFill rotWithShape="1">
            <a:blip r:embed="rId7">
              <a:alphaModFix/>
            </a:blip>
            <a:stretch>
              <a:fillRect l="-171" b="-322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982" name="Google Shape;982;p54"/>
          <p:cNvCxnSpPr/>
          <p:nvPr/>
        </p:nvCxnSpPr>
        <p:spPr>
          <a:xfrm>
            <a:off x="358987" y="3079754"/>
            <a:ext cx="7305462" cy="0"/>
          </a:xfrm>
          <a:prstGeom prst="straightConnector1">
            <a:avLst/>
          </a:prstGeom>
          <a:noFill/>
          <a:ln w="9525" cap="flat" cmpd="sng">
            <a:solidFill>
              <a:srgbClr val="EE6800"/>
            </a:solidFill>
            <a:prstDash val="solid"/>
            <a:round/>
            <a:headEnd type="none" w="sm" len="sm"/>
            <a:tailEnd type="none" w="sm" len="sm"/>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55"/>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Example 4.q1 </a:t>
            </a:r>
            <a:endParaRPr sz="2800"/>
          </a:p>
        </p:txBody>
      </p:sp>
      <p:sp>
        <p:nvSpPr>
          <p:cNvPr id="988" name="Google Shape;988;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59</a:t>
            </a:fld>
            <a:endParaRPr/>
          </a:p>
        </p:txBody>
      </p:sp>
      <p:sp>
        <p:nvSpPr>
          <p:cNvPr id="989" name="Google Shape;989;p55"/>
          <p:cNvSpPr/>
          <p:nvPr/>
        </p:nvSpPr>
        <p:spPr>
          <a:xfrm>
            <a:off x="264308" y="684540"/>
            <a:ext cx="5603092" cy="307777"/>
          </a:xfrm>
          <a:prstGeom prst="rect">
            <a:avLst/>
          </a:prstGeom>
          <a:blipFill rotWithShape="1">
            <a:blip r:embed="rId3">
              <a:alphaModFix/>
            </a:blip>
            <a:stretch>
              <a:fillRect l="-325" t="-9802"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90" name="Google Shape;990;p55"/>
          <p:cNvSpPr txBox="1"/>
          <p:nvPr/>
        </p:nvSpPr>
        <p:spPr>
          <a:xfrm>
            <a:off x="3703547" y="3620848"/>
            <a:ext cx="1474597" cy="215444"/>
          </a:xfrm>
          <a:prstGeom prst="rect">
            <a:avLst/>
          </a:prstGeom>
          <a:blipFill rotWithShape="1">
            <a:blip r:embed="rId4">
              <a:alphaModFix/>
            </a:blip>
            <a:stretch>
              <a:fillRect b="-21621"/>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dirty="0"/>
          </a:p>
        </p:txBody>
      </p:sp>
      <p:pic>
        <p:nvPicPr>
          <p:cNvPr id="991" name="Google Shape;991;p55"/>
          <p:cNvPicPr preferRelativeResize="0"/>
          <p:nvPr/>
        </p:nvPicPr>
        <p:blipFill rotWithShape="1">
          <a:blip r:embed="rId5">
            <a:alphaModFix/>
          </a:blip>
          <a:srcRect/>
          <a:stretch/>
        </p:blipFill>
        <p:spPr>
          <a:xfrm>
            <a:off x="2396363" y="3992880"/>
            <a:ext cx="3419475" cy="619125"/>
          </a:xfrm>
          <a:prstGeom prst="rect">
            <a:avLst/>
          </a:prstGeom>
          <a:noFill/>
          <a:ln>
            <a:noFill/>
          </a:ln>
        </p:spPr>
      </p:pic>
      <p:sp>
        <p:nvSpPr>
          <p:cNvPr id="992" name="Google Shape;992;p55"/>
          <p:cNvSpPr txBox="1"/>
          <p:nvPr/>
        </p:nvSpPr>
        <p:spPr>
          <a:xfrm>
            <a:off x="264308" y="2086499"/>
            <a:ext cx="37414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can apply the relation from (4.q1)</a:t>
            </a:r>
            <a:endParaRPr/>
          </a:p>
        </p:txBody>
      </p:sp>
      <p:sp>
        <p:nvSpPr>
          <p:cNvPr id="993" name="Google Shape;993;p55"/>
          <p:cNvSpPr/>
          <p:nvPr/>
        </p:nvSpPr>
        <p:spPr>
          <a:xfrm>
            <a:off x="2724210" y="2370058"/>
            <a:ext cx="4283737" cy="738664"/>
          </a:xfrm>
          <a:prstGeom prst="rect">
            <a:avLst/>
          </a:prstGeom>
          <a:blipFill rotWithShape="1">
            <a:blip r:embed="rId6">
              <a:alphaModFix/>
            </a:blip>
            <a:stretch>
              <a:fillRect b="-330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994" name="Google Shape;994;p55"/>
          <p:cNvCxnSpPr/>
          <p:nvPr/>
        </p:nvCxnSpPr>
        <p:spPr>
          <a:xfrm>
            <a:off x="264308" y="3423520"/>
            <a:ext cx="8353912" cy="0"/>
          </a:xfrm>
          <a:prstGeom prst="straightConnector1">
            <a:avLst/>
          </a:prstGeom>
          <a:noFill/>
          <a:ln w="12700" cap="flat" cmpd="sng">
            <a:solidFill>
              <a:srgbClr val="EE6800"/>
            </a:solidFill>
            <a:prstDash val="solid"/>
            <a:round/>
            <a:headEnd type="none" w="sm" len="sm"/>
            <a:tailEnd type="none" w="sm" len="sm"/>
          </a:ln>
        </p:spPr>
      </p:cxnSp>
      <p:sp>
        <p:nvSpPr>
          <p:cNvPr id="995" name="Google Shape;995;p55"/>
          <p:cNvSpPr txBox="1"/>
          <p:nvPr/>
        </p:nvSpPr>
        <p:spPr>
          <a:xfrm>
            <a:off x="3065854" y="1239245"/>
            <a:ext cx="2749984" cy="985783"/>
          </a:xfrm>
          <a:prstGeom prst="rect">
            <a:avLst/>
          </a:prstGeom>
          <a:blipFill rotWithShape="1">
            <a:blip r:embed="rId7">
              <a:alphaModFix/>
            </a:blip>
            <a:stretch>
              <a:fillRect l="-24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96" name="Google Shape;996;p55"/>
          <p:cNvSpPr txBox="1"/>
          <p:nvPr/>
        </p:nvSpPr>
        <p:spPr>
          <a:xfrm>
            <a:off x="264308" y="1021080"/>
            <a:ext cx="37414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According the definition of quaternion</a:t>
            </a:r>
            <a:endParaRPr/>
          </a:p>
        </p:txBody>
      </p:sp>
      <p:sp>
        <p:nvSpPr>
          <p:cNvPr id="997" name="Google Shape;997;p55"/>
          <p:cNvSpPr txBox="1"/>
          <p:nvPr/>
        </p:nvSpPr>
        <p:spPr>
          <a:xfrm>
            <a:off x="264308" y="3449120"/>
            <a:ext cx="15392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Equivalently, </a:t>
            </a:r>
            <a:endParaRPr/>
          </a:p>
        </p:txBody>
      </p:sp>
      <p:sp>
        <p:nvSpPr>
          <p:cNvPr id="998" name="Google Shape;998;p55"/>
          <p:cNvSpPr/>
          <p:nvPr/>
        </p:nvSpPr>
        <p:spPr>
          <a:xfrm>
            <a:off x="2724210" y="3004835"/>
            <a:ext cx="791242" cy="307777"/>
          </a:xfrm>
          <a:prstGeom prst="rect">
            <a:avLst/>
          </a:prstGeom>
          <a:blipFill rotWithShape="1">
            <a:blip r:embed="rId8">
              <a:alphaModFix/>
            </a:blip>
            <a:stretch>
              <a:fillRect t="-9998" r="-22306" b="-3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999" name="Google Shape;999;p55"/>
          <p:cNvSpPr txBox="1"/>
          <p:nvPr/>
        </p:nvSpPr>
        <p:spPr>
          <a:xfrm>
            <a:off x="1656920" y="3561347"/>
            <a:ext cx="22069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From (4.q1) and (4.q2),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sp>
        <p:nvSpPr>
          <p:cNvPr id="96" name="Google Shape;96;p5"/>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dirty="0"/>
              <a:t>Coordinate Systems (Example 1/2)</a:t>
            </a:r>
            <a:endParaRPr dirty="0"/>
          </a:p>
        </p:txBody>
      </p:sp>
      <p:cxnSp>
        <p:nvCxnSpPr>
          <p:cNvPr id="31" name="直線單箭頭接點 15">
            <a:extLst>
              <a:ext uri="{FF2B5EF4-FFF2-40B4-BE49-F238E27FC236}">
                <a16:creationId xmlns:a16="http://schemas.microsoft.com/office/drawing/2014/main" id="{B3CCB353-2F7B-EE43-893F-CEC5E92962D7}"/>
              </a:ext>
            </a:extLst>
          </p:cNvPr>
          <p:cNvCxnSpPr/>
          <p:nvPr/>
        </p:nvCxnSpPr>
        <p:spPr>
          <a:xfrm>
            <a:off x="1810161" y="2939234"/>
            <a:ext cx="134321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16">
            <a:extLst>
              <a:ext uri="{FF2B5EF4-FFF2-40B4-BE49-F238E27FC236}">
                <a16:creationId xmlns:a16="http://schemas.microsoft.com/office/drawing/2014/main" id="{82B31C3B-6676-9240-873B-A6574EC9B20D}"/>
              </a:ext>
            </a:extLst>
          </p:cNvPr>
          <p:cNvSpPr/>
          <p:nvPr/>
        </p:nvSpPr>
        <p:spPr>
          <a:xfrm>
            <a:off x="3067483" y="2771101"/>
            <a:ext cx="284052" cy="307777"/>
          </a:xfrm>
          <a:prstGeom prst="rect">
            <a:avLst/>
          </a:prstGeom>
          <a:ln w="19050">
            <a:noFill/>
            <a:tailEnd type="triangle"/>
          </a:ln>
        </p:spPr>
        <p:style>
          <a:lnRef idx="1">
            <a:schemeClr val="accent1"/>
          </a:lnRef>
          <a:fillRef idx="0">
            <a:schemeClr val="accent1"/>
          </a:fillRef>
          <a:effectRef idx="0">
            <a:schemeClr val="accent1"/>
          </a:effectRef>
          <a:fontRef idx="minor">
            <a:schemeClr val="tx1"/>
          </a:fontRef>
        </p:style>
        <p:txBody>
          <a:bodyPr wrap="none">
            <a:spAutoFit/>
          </a:bodyPr>
          <a:lstStyle/>
          <a:p>
            <a:r>
              <a:rPr lang="en-US" altLang="zh-TW" sz="1400" dirty="0">
                <a:solidFill>
                  <a:srgbClr val="00B050"/>
                </a:solidFill>
                <a:latin typeface="Consolas" panose="020B0609020204030204" pitchFamily="49" charset="0"/>
                <a:ea typeface="DFKai-SB" panose="03000509000000000000" pitchFamily="65" charset="-120"/>
              </a:rPr>
              <a:t>x</a:t>
            </a:r>
            <a:endParaRPr lang="zh-TW" altLang="en-US" sz="1400" b="0" i="0" dirty="0">
              <a:solidFill>
                <a:srgbClr val="00B050"/>
              </a:solidFill>
              <a:effectLst/>
              <a:latin typeface="Consolas" panose="020B0609020204030204" pitchFamily="49" charset="0"/>
              <a:ea typeface="DFKai-SB" panose="03000509000000000000" pitchFamily="65" charset="-120"/>
            </a:endParaRPr>
          </a:p>
        </p:txBody>
      </p:sp>
      <p:cxnSp>
        <p:nvCxnSpPr>
          <p:cNvPr id="33" name="直線單箭頭接點 18">
            <a:extLst>
              <a:ext uri="{FF2B5EF4-FFF2-40B4-BE49-F238E27FC236}">
                <a16:creationId xmlns:a16="http://schemas.microsoft.com/office/drawing/2014/main" id="{34F670D1-7A47-9440-B951-E24F19A610F7}"/>
              </a:ext>
            </a:extLst>
          </p:cNvPr>
          <p:cNvCxnSpPr/>
          <p:nvPr/>
        </p:nvCxnSpPr>
        <p:spPr>
          <a:xfrm flipV="1">
            <a:off x="1815569" y="1859153"/>
            <a:ext cx="0" cy="10843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19">
            <a:extLst>
              <a:ext uri="{FF2B5EF4-FFF2-40B4-BE49-F238E27FC236}">
                <a16:creationId xmlns:a16="http://schemas.microsoft.com/office/drawing/2014/main" id="{53D5D0BE-7096-B84C-8F62-A45963BAF441}"/>
              </a:ext>
            </a:extLst>
          </p:cNvPr>
          <p:cNvSpPr/>
          <p:nvPr/>
        </p:nvSpPr>
        <p:spPr>
          <a:xfrm>
            <a:off x="1692015" y="1569847"/>
            <a:ext cx="284052" cy="307777"/>
          </a:xfrm>
          <a:prstGeom prst="rect">
            <a:avLst/>
          </a:prstGeom>
        </p:spPr>
        <p:txBody>
          <a:bodyPr wrap="none">
            <a:spAutoFit/>
          </a:bodyPr>
          <a:lstStyle/>
          <a:p>
            <a:r>
              <a:rPr lang="en-US" altLang="zh-TW" sz="1400" dirty="0">
                <a:solidFill>
                  <a:srgbClr val="00B050"/>
                </a:solidFill>
                <a:latin typeface="Consolas" panose="020B0609020204030204" pitchFamily="49" charset="0"/>
                <a:ea typeface="DFKai-SB" panose="03000509000000000000" pitchFamily="65" charset="-120"/>
              </a:rPr>
              <a:t>y</a:t>
            </a:r>
            <a:endParaRPr lang="zh-TW" altLang="en-US" sz="1400" b="0" i="0" dirty="0">
              <a:solidFill>
                <a:srgbClr val="00B050"/>
              </a:solidFill>
              <a:effectLst/>
              <a:latin typeface="Consolas" panose="020B0609020204030204" pitchFamily="49" charset="0"/>
              <a:ea typeface="DFKai-SB" panose="03000509000000000000" pitchFamily="65" charset="-120"/>
            </a:endParaRPr>
          </a:p>
        </p:txBody>
      </p:sp>
      <p:sp>
        <p:nvSpPr>
          <p:cNvPr id="35" name="五角星形 20">
            <a:extLst>
              <a:ext uri="{FF2B5EF4-FFF2-40B4-BE49-F238E27FC236}">
                <a16:creationId xmlns:a16="http://schemas.microsoft.com/office/drawing/2014/main" id="{067DC391-0A48-0C47-BA1D-9969C5D2FB7E}"/>
              </a:ext>
            </a:extLst>
          </p:cNvPr>
          <p:cNvSpPr/>
          <p:nvPr/>
        </p:nvSpPr>
        <p:spPr>
          <a:xfrm>
            <a:off x="2503938" y="2191875"/>
            <a:ext cx="108076" cy="1080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字方塊 21">
            <a:extLst>
              <a:ext uri="{FF2B5EF4-FFF2-40B4-BE49-F238E27FC236}">
                <a16:creationId xmlns:a16="http://schemas.microsoft.com/office/drawing/2014/main" id="{890E193E-32E0-0141-AA53-0F1E1BB22978}"/>
              </a:ext>
            </a:extLst>
          </p:cNvPr>
          <p:cNvSpPr txBox="1"/>
          <p:nvPr/>
        </p:nvSpPr>
        <p:spPr>
          <a:xfrm>
            <a:off x="2405282" y="2347731"/>
            <a:ext cx="1324402" cy="369332"/>
          </a:xfrm>
          <a:prstGeom prst="rect">
            <a:avLst/>
          </a:prstGeom>
          <a:noFill/>
        </p:spPr>
        <p:txBody>
          <a:bodyPr wrap="none" rtlCol="0">
            <a:spAutoFit/>
          </a:bodyPr>
          <a:lstStyle/>
          <a:p>
            <a:r>
              <a:rPr lang="en-US" dirty="0">
                <a:latin typeface="Consolas" panose="020B0609020204030204" pitchFamily="49" charset="0"/>
                <a:ea typeface="DFKai-SB" panose="03000509000000000000" pitchFamily="65" charset="-120"/>
              </a:rPr>
              <a:t>(2.5,2.5)</a:t>
            </a:r>
          </a:p>
        </p:txBody>
      </p:sp>
      <p:sp>
        <p:nvSpPr>
          <p:cNvPr id="37" name="五角星形 22">
            <a:extLst>
              <a:ext uri="{FF2B5EF4-FFF2-40B4-BE49-F238E27FC236}">
                <a16:creationId xmlns:a16="http://schemas.microsoft.com/office/drawing/2014/main" id="{D586A7F8-9C27-044C-80B6-DF925DB7B7E9}"/>
              </a:ext>
            </a:extLst>
          </p:cNvPr>
          <p:cNvSpPr/>
          <p:nvPr/>
        </p:nvSpPr>
        <p:spPr>
          <a:xfrm>
            <a:off x="2081179" y="3237148"/>
            <a:ext cx="108076" cy="108076"/>
          </a:xfrm>
          <a:prstGeom prst="star5">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8" name="文字方塊 23">
            <a:extLst>
              <a:ext uri="{FF2B5EF4-FFF2-40B4-BE49-F238E27FC236}">
                <a16:creationId xmlns:a16="http://schemas.microsoft.com/office/drawing/2014/main" id="{963BE622-7FEA-2042-A82A-32E35B975249}"/>
              </a:ext>
            </a:extLst>
          </p:cNvPr>
          <p:cNvSpPr txBox="1"/>
          <p:nvPr/>
        </p:nvSpPr>
        <p:spPr>
          <a:xfrm>
            <a:off x="1957610" y="3358418"/>
            <a:ext cx="944489" cy="369332"/>
          </a:xfrm>
          <a:prstGeom prst="rect">
            <a:avLst/>
          </a:prstGeom>
          <a:noFill/>
        </p:spPr>
        <p:txBody>
          <a:bodyPr wrap="none" rtlCol="0">
            <a:spAutoFit/>
          </a:bodyPr>
          <a:lstStyle/>
          <a:p>
            <a:r>
              <a:rPr lang="en-US" dirty="0">
                <a:latin typeface="Consolas" panose="020B0609020204030204" pitchFamily="49" charset="0"/>
                <a:ea typeface="DFKai-SB" panose="03000509000000000000" pitchFamily="65" charset="-120"/>
              </a:rPr>
              <a:t>(1,-1)</a:t>
            </a:r>
          </a:p>
        </p:txBody>
      </p:sp>
      <p:cxnSp>
        <p:nvCxnSpPr>
          <p:cNvPr id="39" name="直線接點 25">
            <a:extLst>
              <a:ext uri="{FF2B5EF4-FFF2-40B4-BE49-F238E27FC236}">
                <a16:creationId xmlns:a16="http://schemas.microsoft.com/office/drawing/2014/main" id="{06282B67-3054-6B4E-8270-6DE0501523F9}"/>
              </a:ext>
            </a:extLst>
          </p:cNvPr>
          <p:cNvCxnSpPr>
            <a:endCxn id="35" idx="2"/>
          </p:cNvCxnSpPr>
          <p:nvPr/>
        </p:nvCxnSpPr>
        <p:spPr>
          <a:xfrm flipV="1">
            <a:off x="1834041" y="2299951"/>
            <a:ext cx="690538" cy="639283"/>
          </a:xfrm>
          <a:prstGeom prst="line">
            <a:avLst/>
          </a:prstGeom>
          <a:ln w="635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直線接點 26">
            <a:extLst>
              <a:ext uri="{FF2B5EF4-FFF2-40B4-BE49-F238E27FC236}">
                <a16:creationId xmlns:a16="http://schemas.microsoft.com/office/drawing/2014/main" id="{47596A4E-8F8F-4C43-9A40-CC14F1DB4544}"/>
              </a:ext>
            </a:extLst>
          </p:cNvPr>
          <p:cNvCxnSpPr>
            <a:endCxn id="37" idx="1"/>
          </p:cNvCxnSpPr>
          <p:nvPr/>
        </p:nvCxnSpPr>
        <p:spPr>
          <a:xfrm>
            <a:off x="1834041" y="2939234"/>
            <a:ext cx="247138" cy="339195"/>
          </a:xfrm>
          <a:prstGeom prst="line">
            <a:avLst/>
          </a:prstGeom>
          <a:ln w="63500">
            <a:solidFill>
              <a:srgbClr val="0070C0"/>
            </a:solidFill>
            <a:headEnd type="triangle"/>
          </a:ln>
        </p:spPr>
        <p:style>
          <a:lnRef idx="1">
            <a:schemeClr val="accent1"/>
          </a:lnRef>
          <a:fillRef idx="0">
            <a:schemeClr val="accent1"/>
          </a:fillRef>
          <a:effectRef idx="0">
            <a:schemeClr val="accent1"/>
          </a:effectRef>
          <a:fontRef idx="minor">
            <a:schemeClr val="tx1"/>
          </a:fontRef>
        </p:style>
      </p:cxnSp>
      <p:sp>
        <p:nvSpPr>
          <p:cNvPr id="41" name="五角星形 33">
            <a:extLst>
              <a:ext uri="{FF2B5EF4-FFF2-40B4-BE49-F238E27FC236}">
                <a16:creationId xmlns:a16="http://schemas.microsoft.com/office/drawing/2014/main" id="{6CC588A2-18A9-6140-B93C-8284BB1F61C5}"/>
              </a:ext>
            </a:extLst>
          </p:cNvPr>
          <p:cNvSpPr/>
          <p:nvPr/>
        </p:nvSpPr>
        <p:spPr>
          <a:xfrm>
            <a:off x="4296090" y="965705"/>
            <a:ext cx="99142" cy="94578"/>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五角星形 34">
            <a:extLst>
              <a:ext uri="{FF2B5EF4-FFF2-40B4-BE49-F238E27FC236}">
                <a16:creationId xmlns:a16="http://schemas.microsoft.com/office/drawing/2014/main" id="{232253FE-8B45-3D44-89E0-0009EAD3203B}"/>
              </a:ext>
            </a:extLst>
          </p:cNvPr>
          <p:cNvSpPr/>
          <p:nvPr/>
        </p:nvSpPr>
        <p:spPr>
          <a:xfrm>
            <a:off x="4689314" y="976069"/>
            <a:ext cx="99142" cy="94578"/>
          </a:xfrm>
          <a:prstGeom prst="star5">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3" name="文字方塊 36">
            <a:extLst>
              <a:ext uri="{FF2B5EF4-FFF2-40B4-BE49-F238E27FC236}">
                <a16:creationId xmlns:a16="http://schemas.microsoft.com/office/drawing/2014/main" id="{267ACDA4-6DF0-A949-82E3-8505923853E9}"/>
              </a:ext>
            </a:extLst>
          </p:cNvPr>
          <p:cNvSpPr txBox="1"/>
          <p:nvPr/>
        </p:nvSpPr>
        <p:spPr>
          <a:xfrm>
            <a:off x="3972461" y="862395"/>
            <a:ext cx="1598515" cy="307777"/>
          </a:xfrm>
          <a:prstGeom prst="rect">
            <a:avLst/>
          </a:prstGeom>
          <a:noFill/>
        </p:spPr>
        <p:txBody>
          <a:bodyPr wrap="none" rtlCol="0">
            <a:spAutoFit/>
          </a:bodyPr>
          <a:lstStyle/>
          <a:p>
            <a:r>
              <a:rPr lang="en-US" altLang="zh-TW" dirty="0">
                <a:latin typeface="Consolas" panose="020B0609020204030204" pitchFamily="49" charset="0"/>
                <a:ea typeface="DFKai-SB" panose="03000509000000000000" pitchFamily="65" charset="-120"/>
              </a:rPr>
              <a:t>Q:  </a:t>
            </a:r>
            <a:r>
              <a:rPr lang="zh-TW" altLang="en-US" dirty="0">
                <a:latin typeface="Consolas" panose="020B0609020204030204" pitchFamily="49" charset="0"/>
                <a:ea typeface="DFKai-SB" panose="03000509000000000000" pitchFamily="65" charset="-120"/>
              </a:rPr>
              <a:t>在  的哪裡</a:t>
            </a:r>
            <a:r>
              <a:rPr lang="en-US" altLang="zh-TW" dirty="0">
                <a:latin typeface="Consolas" panose="020B0609020204030204" pitchFamily="49" charset="0"/>
                <a:ea typeface="DFKai-SB" panose="03000509000000000000" pitchFamily="65" charset="-120"/>
              </a:rPr>
              <a:t>?</a:t>
            </a:r>
            <a:endParaRPr lang="en-US" dirty="0">
              <a:latin typeface="Consolas" panose="020B0609020204030204" pitchFamily="49" charset="0"/>
              <a:ea typeface="DFKai-SB" panose="03000509000000000000" pitchFamily="65" charset="-120"/>
            </a:endParaRPr>
          </a:p>
        </p:txBody>
      </p:sp>
      <p:sp>
        <p:nvSpPr>
          <p:cNvPr id="44" name="矩形 54">
            <a:extLst>
              <a:ext uri="{FF2B5EF4-FFF2-40B4-BE49-F238E27FC236}">
                <a16:creationId xmlns:a16="http://schemas.microsoft.com/office/drawing/2014/main" id="{EAB95DBB-227C-DE4B-9548-05C704D87156}"/>
              </a:ext>
            </a:extLst>
          </p:cNvPr>
          <p:cNvSpPr/>
          <p:nvPr/>
        </p:nvSpPr>
        <p:spPr>
          <a:xfrm>
            <a:off x="3894086" y="1412570"/>
            <a:ext cx="3323883" cy="32506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字方塊 55">
            <a:extLst>
              <a:ext uri="{FF2B5EF4-FFF2-40B4-BE49-F238E27FC236}">
                <a16:creationId xmlns:a16="http://schemas.microsoft.com/office/drawing/2014/main" id="{547FB268-0C16-9044-B791-52CB32CBC641}"/>
              </a:ext>
            </a:extLst>
          </p:cNvPr>
          <p:cNvSpPr txBox="1"/>
          <p:nvPr/>
        </p:nvSpPr>
        <p:spPr>
          <a:xfrm>
            <a:off x="3926415" y="1470163"/>
            <a:ext cx="3187218" cy="3831818"/>
          </a:xfrm>
          <a:prstGeom prst="rect">
            <a:avLst/>
          </a:prstGeom>
          <a:noFill/>
        </p:spPr>
        <p:txBody>
          <a:bodyPr wrap="square" rtlCol="0">
            <a:spAutoFit/>
          </a:bodyPr>
          <a:lstStyle/>
          <a:p>
            <a:pPr>
              <a:lnSpc>
                <a:spcPct val="150000"/>
              </a:lnSpc>
            </a:pPr>
            <a:r>
              <a:rPr lang="zh-TW" altLang="en-US" dirty="0">
                <a:latin typeface="Consolas" panose="020B0609020204030204" pitchFamily="49" charset="0"/>
                <a:ea typeface="DFKai-SB" panose="03000509000000000000" pitchFamily="65" charset="-120"/>
              </a:rPr>
              <a:t>思考流程</a:t>
            </a:r>
            <a:r>
              <a:rPr lang="en-US" altLang="zh-TW" dirty="0">
                <a:latin typeface="Consolas" panose="020B0609020204030204" pitchFamily="49" charset="0"/>
                <a:ea typeface="DFKai-SB" panose="03000509000000000000" pitchFamily="65" charset="-120"/>
              </a:rPr>
              <a:t>:</a:t>
            </a:r>
          </a:p>
          <a:p>
            <a:pPr marL="342900" indent="-342900">
              <a:lnSpc>
                <a:spcPct val="150000"/>
              </a:lnSpc>
              <a:buFont typeface="+mj-lt"/>
              <a:buAutoNum type="arabicPeriod"/>
            </a:pPr>
            <a:r>
              <a:rPr lang="zh-TW" altLang="en-US" dirty="0">
                <a:latin typeface="Consolas" panose="020B0609020204030204" pitchFamily="49" charset="0"/>
                <a:ea typeface="DFKai-SB" panose="03000509000000000000" pitchFamily="65" charset="-120"/>
              </a:rPr>
              <a:t>黃色星星看原點在哪裡</a:t>
            </a:r>
            <a:r>
              <a:rPr lang="en-US" altLang="zh-TW" dirty="0">
                <a:latin typeface="Consolas" panose="020B0609020204030204" pitchFamily="49" charset="0"/>
                <a:ea typeface="DFKai-SB" panose="03000509000000000000" pitchFamily="65" charset="-120"/>
              </a:rPr>
              <a:t>?</a:t>
            </a:r>
          </a:p>
          <a:p>
            <a:pPr marL="342900" indent="-342900">
              <a:lnSpc>
                <a:spcPct val="150000"/>
              </a:lnSpc>
              <a:buFont typeface="+mj-lt"/>
              <a:buAutoNum type="arabicPeriod"/>
            </a:pPr>
            <a:r>
              <a:rPr lang="zh-TW" altLang="en-US" dirty="0">
                <a:latin typeface="Consolas" panose="020B0609020204030204" pitchFamily="49" charset="0"/>
                <a:ea typeface="DFKai-SB" panose="03000509000000000000" pitchFamily="65" charset="-120"/>
              </a:rPr>
              <a:t>原點看藍色星星在哪裡</a:t>
            </a:r>
            <a:r>
              <a:rPr lang="en-US" altLang="zh-TW" dirty="0">
                <a:latin typeface="Consolas" panose="020B0609020204030204" pitchFamily="49" charset="0"/>
                <a:ea typeface="DFKai-SB" panose="03000509000000000000" pitchFamily="65" charset="-120"/>
              </a:rPr>
              <a:t>?</a:t>
            </a:r>
          </a:p>
          <a:p>
            <a:pPr>
              <a:lnSpc>
                <a:spcPct val="150000"/>
              </a:lnSpc>
            </a:pPr>
            <a:r>
              <a:rPr lang="en-US" altLang="zh-TW" dirty="0">
                <a:latin typeface="Consolas" panose="020B0609020204030204" pitchFamily="49" charset="0"/>
                <a:ea typeface="DFKai-SB" panose="03000509000000000000" pitchFamily="65" charset="-120"/>
              </a:rPr>
              <a:t>---------------------</a:t>
            </a:r>
            <a:br>
              <a:rPr lang="en-US" altLang="zh-TW" dirty="0">
                <a:latin typeface="Consolas" panose="020B0609020204030204" pitchFamily="49" charset="0"/>
                <a:ea typeface="DFKai-SB" panose="03000509000000000000" pitchFamily="65" charset="-120"/>
              </a:rPr>
            </a:br>
            <a:r>
              <a:rPr lang="en-US" altLang="zh-TW" dirty="0">
                <a:latin typeface="Consolas" panose="020B0609020204030204" pitchFamily="49" charset="0"/>
                <a:ea typeface="DFKai-SB" panose="03000509000000000000" pitchFamily="65" charset="-120"/>
              </a:rPr>
              <a:t> Ans.:</a:t>
            </a:r>
          </a:p>
          <a:p>
            <a:pPr>
              <a:lnSpc>
                <a:spcPct val="150000"/>
              </a:lnSpc>
            </a:pPr>
            <a:r>
              <a:rPr lang="en-US" altLang="zh-TW" dirty="0">
                <a:latin typeface="Consolas" panose="020B0609020204030204" pitchFamily="49" charset="0"/>
                <a:ea typeface="DFKai-SB" panose="03000509000000000000" pitchFamily="65" charset="-120"/>
              </a:rPr>
              <a:t>  </a:t>
            </a:r>
            <a:r>
              <a:rPr lang="zh-TW" altLang="en-US" dirty="0">
                <a:latin typeface="Consolas" panose="020B0609020204030204" pitchFamily="49" charset="0"/>
                <a:ea typeface="DFKai-SB" panose="03000509000000000000" pitchFamily="65" charset="-120"/>
              </a:rPr>
              <a:t>看原點是</a:t>
            </a:r>
            <a:r>
              <a:rPr lang="en-US" altLang="zh-TW" dirty="0">
                <a:latin typeface="Consolas" panose="020B0609020204030204" pitchFamily="49" charset="0"/>
                <a:ea typeface="DFKai-SB" panose="03000509000000000000" pitchFamily="65" charset="-120"/>
              </a:rPr>
              <a:t>(-1,</a:t>
            </a:r>
            <a:r>
              <a:rPr lang="zh-TW" altLang="en-US" dirty="0">
                <a:latin typeface="Consolas" panose="020B0609020204030204" pitchFamily="49" charset="0"/>
                <a:ea typeface="DFKai-SB" panose="03000509000000000000" pitchFamily="65" charset="-120"/>
              </a:rPr>
              <a:t> </a:t>
            </a:r>
            <a:r>
              <a:rPr lang="en-US" altLang="zh-TW" dirty="0">
                <a:latin typeface="Consolas" panose="020B0609020204030204" pitchFamily="49" charset="0"/>
                <a:ea typeface="DFKai-SB" panose="03000509000000000000" pitchFamily="65" charset="-120"/>
              </a:rPr>
              <a:t>1)</a:t>
            </a:r>
          </a:p>
          <a:p>
            <a:pPr>
              <a:lnSpc>
                <a:spcPct val="150000"/>
              </a:lnSpc>
            </a:pPr>
            <a:r>
              <a:rPr lang="zh-TW" altLang="en-US" dirty="0">
                <a:latin typeface="Consolas" panose="020B0609020204030204" pitchFamily="49" charset="0"/>
                <a:ea typeface="DFKai-SB" panose="03000509000000000000" pitchFamily="65" charset="-120"/>
              </a:rPr>
              <a:t>原點看  是</a:t>
            </a:r>
            <a:r>
              <a:rPr lang="en-US" altLang="zh-TW" dirty="0">
                <a:latin typeface="Consolas" panose="020B0609020204030204" pitchFamily="49" charset="0"/>
                <a:ea typeface="DFKai-SB" panose="03000509000000000000" pitchFamily="65" charset="-120"/>
              </a:rPr>
              <a:t>(2.5,</a:t>
            </a:r>
            <a:r>
              <a:rPr lang="zh-TW" altLang="en-US" dirty="0">
                <a:latin typeface="Consolas" panose="020B0609020204030204" pitchFamily="49" charset="0"/>
                <a:ea typeface="DFKai-SB" panose="03000509000000000000" pitchFamily="65" charset="-120"/>
              </a:rPr>
              <a:t> </a:t>
            </a:r>
            <a:r>
              <a:rPr lang="en-US" altLang="zh-TW" dirty="0">
                <a:latin typeface="Consolas" panose="020B0609020204030204" pitchFamily="49" charset="0"/>
                <a:ea typeface="DFKai-SB" panose="03000509000000000000" pitchFamily="65" charset="-120"/>
              </a:rPr>
              <a:t>2.5)</a:t>
            </a:r>
            <a:br>
              <a:rPr lang="en-US" altLang="zh-TW" dirty="0">
                <a:latin typeface="Consolas" panose="020B0609020204030204" pitchFamily="49" charset="0"/>
                <a:ea typeface="DFKai-SB" panose="03000509000000000000" pitchFamily="65" charset="-120"/>
              </a:rPr>
            </a:br>
            <a:r>
              <a:rPr lang="zh-TW" altLang="en-US" dirty="0">
                <a:latin typeface="Consolas" panose="020B0609020204030204" pitchFamily="49" charset="0"/>
                <a:ea typeface="DFKai-SB" panose="03000509000000000000" pitchFamily="65" charset="-120"/>
              </a:rPr>
              <a:t>所以是</a:t>
            </a:r>
            <a:r>
              <a:rPr lang="en-US" altLang="zh-TW" dirty="0">
                <a:latin typeface="Consolas" panose="020B0609020204030204" pitchFamily="49" charset="0"/>
                <a:ea typeface="DFKai-SB" panose="03000509000000000000" pitchFamily="65" charset="-120"/>
              </a:rPr>
              <a:t>(-1+2.5,</a:t>
            </a:r>
            <a:r>
              <a:rPr lang="zh-TW" altLang="en-US" dirty="0">
                <a:latin typeface="Consolas" panose="020B0609020204030204" pitchFamily="49" charset="0"/>
                <a:ea typeface="DFKai-SB" panose="03000509000000000000" pitchFamily="65" charset="-120"/>
              </a:rPr>
              <a:t> </a:t>
            </a:r>
            <a:r>
              <a:rPr lang="en-US" altLang="zh-TW" dirty="0">
                <a:latin typeface="Consolas" panose="020B0609020204030204" pitchFamily="49" charset="0"/>
                <a:ea typeface="DFKai-SB" panose="03000509000000000000" pitchFamily="65" charset="-120"/>
              </a:rPr>
              <a:t>1+2.5)</a:t>
            </a:r>
          </a:p>
          <a:p>
            <a:pPr>
              <a:lnSpc>
                <a:spcPct val="150000"/>
              </a:lnSpc>
            </a:pPr>
            <a:r>
              <a:rPr lang="en-US" dirty="0">
                <a:latin typeface="Consolas" panose="020B0609020204030204" pitchFamily="49" charset="0"/>
                <a:ea typeface="DFKai-SB" panose="03000509000000000000" pitchFamily="65" charset="-120"/>
              </a:rPr>
              <a:t>= (1.5,</a:t>
            </a:r>
            <a:r>
              <a:rPr lang="zh-TW" altLang="en-US" dirty="0">
                <a:latin typeface="Consolas" panose="020B0609020204030204" pitchFamily="49" charset="0"/>
                <a:ea typeface="DFKai-SB" panose="03000509000000000000" pitchFamily="65" charset="-120"/>
              </a:rPr>
              <a:t> </a:t>
            </a:r>
            <a:r>
              <a:rPr lang="en-US" dirty="0">
                <a:latin typeface="Consolas" panose="020B0609020204030204" pitchFamily="49" charset="0"/>
                <a:ea typeface="DFKai-SB" panose="03000509000000000000" pitchFamily="65" charset="-120"/>
              </a:rPr>
              <a:t>3.5)</a:t>
            </a:r>
          </a:p>
        </p:txBody>
      </p:sp>
      <p:sp>
        <p:nvSpPr>
          <p:cNvPr id="46" name="五角星形 57">
            <a:extLst>
              <a:ext uri="{FF2B5EF4-FFF2-40B4-BE49-F238E27FC236}">
                <a16:creationId xmlns:a16="http://schemas.microsoft.com/office/drawing/2014/main" id="{DCAE88ED-5E38-A34E-A6B4-16C20ED803C7}"/>
              </a:ext>
            </a:extLst>
          </p:cNvPr>
          <p:cNvSpPr/>
          <p:nvPr/>
        </p:nvSpPr>
        <p:spPr>
          <a:xfrm>
            <a:off x="4608070" y="3556320"/>
            <a:ext cx="108076" cy="1080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五角星形 37">
            <a:extLst>
              <a:ext uri="{FF2B5EF4-FFF2-40B4-BE49-F238E27FC236}">
                <a16:creationId xmlns:a16="http://schemas.microsoft.com/office/drawing/2014/main" id="{E81DDE45-9C31-8B45-AF8D-D9BF2771811C}"/>
              </a:ext>
            </a:extLst>
          </p:cNvPr>
          <p:cNvSpPr/>
          <p:nvPr/>
        </p:nvSpPr>
        <p:spPr>
          <a:xfrm>
            <a:off x="4081946" y="3264746"/>
            <a:ext cx="64881" cy="59834"/>
          </a:xfrm>
          <a:prstGeom prst="star5">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直線接點 38">
            <a:extLst>
              <a:ext uri="{FF2B5EF4-FFF2-40B4-BE49-F238E27FC236}">
                <a16:creationId xmlns:a16="http://schemas.microsoft.com/office/drawing/2014/main" id="{44B0A27D-D0DE-0F43-8CFF-AB2032565C59}"/>
              </a:ext>
            </a:extLst>
          </p:cNvPr>
          <p:cNvCxnSpPr>
            <a:stCxn id="37" idx="4"/>
          </p:cNvCxnSpPr>
          <p:nvPr/>
        </p:nvCxnSpPr>
        <p:spPr>
          <a:xfrm flipV="1">
            <a:off x="2189255" y="2324324"/>
            <a:ext cx="357941" cy="954105"/>
          </a:xfrm>
          <a:prstGeom prst="line">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9" name="群組 9">
            <a:extLst>
              <a:ext uri="{FF2B5EF4-FFF2-40B4-BE49-F238E27FC236}">
                <a16:creationId xmlns:a16="http://schemas.microsoft.com/office/drawing/2014/main" id="{E7FE9A06-0B25-6843-BFB6-A08ADA22C5C5}"/>
              </a:ext>
            </a:extLst>
          </p:cNvPr>
          <p:cNvGrpSpPr/>
          <p:nvPr/>
        </p:nvGrpSpPr>
        <p:grpSpPr>
          <a:xfrm>
            <a:off x="2339443" y="2987014"/>
            <a:ext cx="3037491" cy="1498171"/>
            <a:chOff x="1040313" y="3645329"/>
            <a:chExt cx="3037491" cy="1498171"/>
          </a:xfrm>
        </p:grpSpPr>
        <p:sp>
          <p:nvSpPr>
            <p:cNvPr id="50" name="圓角矩形 4">
              <a:extLst>
                <a:ext uri="{FF2B5EF4-FFF2-40B4-BE49-F238E27FC236}">
                  <a16:creationId xmlns:a16="http://schemas.microsoft.com/office/drawing/2014/main" id="{031A20AF-9D7D-7B40-A5EC-F1D789F2D676}"/>
                </a:ext>
              </a:extLst>
            </p:cNvPr>
            <p:cNvSpPr/>
            <p:nvPr/>
          </p:nvSpPr>
          <p:spPr>
            <a:xfrm>
              <a:off x="2692665" y="4731990"/>
              <a:ext cx="1385139" cy="41151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單箭頭接點 6">
              <a:extLst>
                <a:ext uri="{FF2B5EF4-FFF2-40B4-BE49-F238E27FC236}">
                  <a16:creationId xmlns:a16="http://schemas.microsoft.com/office/drawing/2014/main" id="{EA73039D-5220-6443-A6F4-473FBF780657}"/>
                </a:ext>
              </a:extLst>
            </p:cNvPr>
            <p:cNvCxnSpPr>
              <a:cxnSpLocks/>
            </p:cNvCxnSpPr>
            <p:nvPr/>
          </p:nvCxnSpPr>
          <p:spPr>
            <a:xfrm flipH="1" flipV="1">
              <a:off x="1040313" y="3645329"/>
              <a:ext cx="1619912" cy="108666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D9F08AA-14E0-0E4D-8EAB-FF72CAF9398F}"/>
              </a:ext>
            </a:extLst>
          </p:cNvPr>
          <p:cNvSpPr txBox="1"/>
          <p:nvPr/>
        </p:nvSpPr>
        <p:spPr>
          <a:xfrm>
            <a:off x="368300" y="901802"/>
            <a:ext cx="1294303" cy="307777"/>
          </a:xfrm>
          <a:prstGeom prst="rect">
            <a:avLst/>
          </a:prstGeom>
          <a:noFill/>
          <a:ln>
            <a:solidFill>
              <a:srgbClr val="C00000"/>
            </a:solidFill>
          </a:ln>
        </p:spPr>
        <p:txBody>
          <a:bodyPr wrap="square" rtlCol="0">
            <a:spAutoFit/>
          </a:bodyPr>
          <a:lstStyle/>
          <a:p>
            <a:r>
              <a:rPr lang="en-TW" dirty="0"/>
              <a:t>2D coordinate</a:t>
            </a:r>
          </a:p>
        </p:txBody>
      </p:sp>
    </p:spTree>
    <p:extLst>
      <p:ext uri="{BB962C8B-B14F-4D97-AF65-F5344CB8AC3E}">
        <p14:creationId xmlns:p14="http://schemas.microsoft.com/office/powerpoint/2010/main" val="293821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6"/>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dirty="0"/>
              <a:t>Theorem of Quaternion- </a:t>
            </a:r>
            <a:r>
              <a:rPr lang="en-US" sz="2800" dirty="0">
                <a:solidFill>
                  <a:srgbClr val="FF0000"/>
                </a:solidFill>
              </a:rPr>
              <a:t>Rotation of a Coordinate System</a:t>
            </a:r>
            <a:endParaRPr sz="2800" dirty="0">
              <a:solidFill>
                <a:srgbClr val="FF0000"/>
              </a:solidFill>
            </a:endParaRPr>
          </a:p>
        </p:txBody>
      </p:sp>
      <p:sp>
        <p:nvSpPr>
          <p:cNvPr id="1005" name="Google Shape;1005;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60</a:t>
            </a:fld>
            <a:endParaRPr/>
          </a:p>
        </p:txBody>
      </p:sp>
      <p:sp>
        <p:nvSpPr>
          <p:cNvPr id="1007" name="Google Shape;1007;p56"/>
          <p:cNvSpPr txBox="1"/>
          <p:nvPr/>
        </p:nvSpPr>
        <p:spPr>
          <a:xfrm>
            <a:off x="2299345" y="1675109"/>
            <a:ext cx="1593898" cy="246221"/>
          </a:xfrm>
          <a:prstGeom prst="rect">
            <a:avLst/>
          </a:prstGeom>
          <a:blipFill rotWithShape="1">
            <a:blip r:embed="rId3">
              <a:alphaModFix/>
            </a:blip>
            <a:stretch>
              <a:fillRect l="-4165" t="-23808" r="-5301" b="-45236"/>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1008" name="Google Shape;1008;p56"/>
          <p:cNvGrpSpPr/>
          <p:nvPr/>
        </p:nvGrpSpPr>
        <p:grpSpPr>
          <a:xfrm>
            <a:off x="5342021" y="1653294"/>
            <a:ext cx="2519294" cy="1851445"/>
            <a:chOff x="5342021" y="1653294"/>
            <a:chExt cx="2519294" cy="1851445"/>
          </a:xfrm>
        </p:grpSpPr>
        <p:cxnSp>
          <p:nvCxnSpPr>
            <p:cNvPr id="1009" name="Google Shape;1009;p56"/>
            <p:cNvCxnSpPr/>
            <p:nvPr/>
          </p:nvCxnSpPr>
          <p:spPr>
            <a:xfrm rot="10800000">
              <a:off x="6367022" y="1945582"/>
              <a:ext cx="0" cy="803278"/>
            </a:xfrm>
            <a:prstGeom prst="straightConnector1">
              <a:avLst/>
            </a:prstGeom>
            <a:noFill/>
            <a:ln w="19050" cap="flat" cmpd="sng">
              <a:solidFill>
                <a:srgbClr val="000000"/>
              </a:solidFill>
              <a:prstDash val="solid"/>
              <a:round/>
              <a:headEnd type="none" w="sm" len="sm"/>
              <a:tailEnd type="triangle" w="med" len="med"/>
            </a:ln>
          </p:spPr>
        </p:cxnSp>
        <p:cxnSp>
          <p:nvCxnSpPr>
            <p:cNvPr id="1010" name="Google Shape;1010;p56"/>
            <p:cNvCxnSpPr/>
            <p:nvPr/>
          </p:nvCxnSpPr>
          <p:spPr>
            <a:xfrm flipH="1">
              <a:off x="5670884" y="2748860"/>
              <a:ext cx="696138" cy="481414"/>
            </a:xfrm>
            <a:prstGeom prst="straightConnector1">
              <a:avLst/>
            </a:prstGeom>
            <a:noFill/>
            <a:ln w="19050" cap="flat" cmpd="sng">
              <a:solidFill>
                <a:srgbClr val="000000"/>
              </a:solidFill>
              <a:prstDash val="solid"/>
              <a:round/>
              <a:headEnd type="none" w="sm" len="sm"/>
              <a:tailEnd type="triangle" w="med" len="med"/>
            </a:ln>
          </p:spPr>
        </p:cxnSp>
        <p:cxnSp>
          <p:nvCxnSpPr>
            <p:cNvPr id="1011" name="Google Shape;1011;p56"/>
            <p:cNvCxnSpPr/>
            <p:nvPr/>
          </p:nvCxnSpPr>
          <p:spPr>
            <a:xfrm>
              <a:off x="6367022" y="2753660"/>
              <a:ext cx="955054" cy="0"/>
            </a:xfrm>
            <a:prstGeom prst="straightConnector1">
              <a:avLst/>
            </a:prstGeom>
            <a:noFill/>
            <a:ln w="19050" cap="flat" cmpd="sng">
              <a:solidFill>
                <a:srgbClr val="000000"/>
              </a:solidFill>
              <a:prstDash val="solid"/>
              <a:round/>
              <a:headEnd type="none" w="sm" len="sm"/>
              <a:tailEnd type="triangle" w="med" len="med"/>
            </a:ln>
          </p:spPr>
        </p:cxnSp>
        <p:sp>
          <p:nvSpPr>
            <p:cNvPr id="1012" name="Google Shape;1012;p56"/>
            <p:cNvSpPr txBox="1"/>
            <p:nvPr/>
          </p:nvSpPr>
          <p:spPr>
            <a:xfrm>
              <a:off x="5342021" y="3196962"/>
              <a:ext cx="694394" cy="30777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13" name="Google Shape;1013;p56"/>
            <p:cNvSpPr txBox="1"/>
            <p:nvPr/>
          </p:nvSpPr>
          <p:spPr>
            <a:xfrm>
              <a:off x="7166921" y="2461708"/>
              <a:ext cx="694394" cy="307777"/>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14" name="Google Shape;1014;p56"/>
            <p:cNvSpPr txBox="1"/>
            <p:nvPr/>
          </p:nvSpPr>
          <p:spPr>
            <a:xfrm>
              <a:off x="6150155" y="1653294"/>
              <a:ext cx="694394"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cxnSp>
        <p:nvCxnSpPr>
          <p:cNvPr id="1015" name="Google Shape;1015;p56"/>
          <p:cNvCxnSpPr/>
          <p:nvPr/>
        </p:nvCxnSpPr>
        <p:spPr>
          <a:xfrm rot="10800000">
            <a:off x="5937131" y="2081535"/>
            <a:ext cx="429892" cy="667326"/>
          </a:xfrm>
          <a:prstGeom prst="straightConnector1">
            <a:avLst/>
          </a:prstGeom>
          <a:noFill/>
          <a:ln w="19050" cap="flat" cmpd="sng">
            <a:solidFill>
              <a:srgbClr val="00B0F0"/>
            </a:solidFill>
            <a:prstDash val="solid"/>
            <a:round/>
            <a:headEnd type="none" w="sm" len="sm"/>
            <a:tailEnd type="triangle" w="med" len="med"/>
          </a:ln>
        </p:spPr>
      </p:cxnSp>
      <p:sp>
        <p:nvSpPr>
          <p:cNvPr id="1016" name="Google Shape;1016;p56"/>
          <p:cNvSpPr txBox="1"/>
          <p:nvPr/>
        </p:nvSpPr>
        <p:spPr>
          <a:xfrm>
            <a:off x="5508197" y="1891281"/>
            <a:ext cx="694394"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1017" name="Google Shape;1017;p56"/>
          <p:cNvCxnSpPr/>
          <p:nvPr/>
        </p:nvCxnSpPr>
        <p:spPr>
          <a:xfrm rot="10800000" flipH="1">
            <a:off x="6367021" y="2389840"/>
            <a:ext cx="799899" cy="359022"/>
          </a:xfrm>
          <a:prstGeom prst="straightConnector1">
            <a:avLst/>
          </a:prstGeom>
          <a:noFill/>
          <a:ln w="19050" cap="flat" cmpd="sng">
            <a:solidFill>
              <a:srgbClr val="00B0F0"/>
            </a:solidFill>
            <a:prstDash val="solid"/>
            <a:round/>
            <a:headEnd type="none" w="sm" len="sm"/>
            <a:tailEnd type="triangle" w="med" len="med"/>
          </a:ln>
        </p:spPr>
      </p:cxnSp>
      <p:cxnSp>
        <p:nvCxnSpPr>
          <p:cNvPr id="1018" name="Google Shape;1018;p56"/>
          <p:cNvCxnSpPr/>
          <p:nvPr/>
        </p:nvCxnSpPr>
        <p:spPr>
          <a:xfrm flipH="1">
            <a:off x="6202591" y="2769485"/>
            <a:ext cx="164430" cy="493922"/>
          </a:xfrm>
          <a:prstGeom prst="straightConnector1">
            <a:avLst/>
          </a:prstGeom>
          <a:noFill/>
          <a:ln w="19050" cap="flat" cmpd="sng">
            <a:solidFill>
              <a:srgbClr val="00B0F0"/>
            </a:solidFill>
            <a:prstDash val="solid"/>
            <a:round/>
            <a:headEnd type="none" w="sm" len="sm"/>
            <a:tailEnd type="triangle" w="med" len="med"/>
          </a:ln>
        </p:spPr>
      </p:cxnSp>
      <p:sp>
        <p:nvSpPr>
          <p:cNvPr id="1019" name="Google Shape;1019;p56"/>
          <p:cNvSpPr txBox="1"/>
          <p:nvPr/>
        </p:nvSpPr>
        <p:spPr>
          <a:xfrm>
            <a:off x="5960920" y="3207347"/>
            <a:ext cx="694394" cy="307777"/>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20" name="Google Shape;1020;p56"/>
          <p:cNvSpPr txBox="1"/>
          <p:nvPr/>
        </p:nvSpPr>
        <p:spPr>
          <a:xfrm>
            <a:off x="6974879" y="2155154"/>
            <a:ext cx="694394" cy="307777"/>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1021" name="Google Shape;1021;p56"/>
          <p:cNvCxnSpPr/>
          <p:nvPr/>
        </p:nvCxnSpPr>
        <p:spPr>
          <a:xfrm rot="10800000" flipH="1">
            <a:off x="6367021" y="1711922"/>
            <a:ext cx="906928" cy="1036938"/>
          </a:xfrm>
          <a:prstGeom prst="straightConnector1">
            <a:avLst/>
          </a:prstGeom>
          <a:noFill/>
          <a:ln w="19050" cap="flat" cmpd="sng">
            <a:solidFill>
              <a:srgbClr val="EE6800"/>
            </a:solidFill>
            <a:prstDash val="solid"/>
            <a:round/>
            <a:headEnd type="none" w="sm" len="sm"/>
            <a:tailEnd type="triangle" w="med" len="med"/>
          </a:ln>
        </p:spPr>
      </p:cxnSp>
      <p:sp>
        <p:nvSpPr>
          <p:cNvPr id="1022" name="Google Shape;1022;p56"/>
          <p:cNvSpPr/>
          <p:nvPr/>
        </p:nvSpPr>
        <p:spPr>
          <a:xfrm>
            <a:off x="7022157" y="1410182"/>
            <a:ext cx="335926" cy="307777"/>
          </a:xfrm>
          <a:prstGeom prst="rect">
            <a:avLst/>
          </a:prstGeom>
          <a:blipFill rotWithShape="1">
            <a:blip r:embed="rId10">
              <a:alphaModFix/>
            </a:blip>
            <a:stretch>
              <a:fillRect b="-19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1023" name="Google Shape;1023;p56"/>
          <p:cNvCxnSpPr/>
          <p:nvPr/>
        </p:nvCxnSpPr>
        <p:spPr>
          <a:xfrm>
            <a:off x="6367020" y="2748860"/>
            <a:ext cx="477529" cy="267586"/>
          </a:xfrm>
          <a:prstGeom prst="straightConnector1">
            <a:avLst/>
          </a:prstGeom>
          <a:noFill/>
          <a:ln w="9525" cap="flat" cmpd="sng">
            <a:solidFill>
              <a:srgbClr val="AF50BF"/>
            </a:solidFill>
            <a:prstDash val="solid"/>
            <a:round/>
            <a:headEnd type="none" w="sm" len="sm"/>
            <a:tailEnd type="triangle" w="med" len="med"/>
          </a:ln>
        </p:spPr>
      </p:cxnSp>
      <p:sp>
        <p:nvSpPr>
          <p:cNvPr id="1024" name="Google Shape;1024;p56"/>
          <p:cNvSpPr/>
          <p:nvPr/>
        </p:nvSpPr>
        <p:spPr>
          <a:xfrm>
            <a:off x="6766970" y="2885700"/>
            <a:ext cx="340029" cy="307777"/>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mc:AlternateContent xmlns:mc="http://schemas.openxmlformats.org/markup-compatibility/2006" xmlns:a14="http://schemas.microsoft.com/office/drawing/2010/main">
        <mc:Choice Requires="a14">
          <p:sp>
            <p:nvSpPr>
              <p:cNvPr id="24" name="矩形 2">
                <a:extLst>
                  <a:ext uri="{FF2B5EF4-FFF2-40B4-BE49-F238E27FC236}">
                    <a16:creationId xmlns:a16="http://schemas.microsoft.com/office/drawing/2014/main" id="{2F69CBD9-182C-9449-B594-3BAF1BF83BA5}"/>
                  </a:ext>
                </a:extLst>
              </p:cNvPr>
              <p:cNvSpPr/>
              <p:nvPr/>
            </p:nvSpPr>
            <p:spPr>
              <a:xfrm>
                <a:off x="264307" y="684540"/>
                <a:ext cx="7951543" cy="770532"/>
              </a:xfrm>
              <a:prstGeom prst="rect">
                <a:avLst/>
              </a:prstGeom>
            </p:spPr>
            <p:txBody>
              <a:bodyPr wrap="square">
                <a:spAutoFit/>
              </a:bodyPr>
              <a:lstStyle/>
              <a:p>
                <a:r>
                  <a:rPr lang="en-US" dirty="0"/>
                  <a:t>Conversely, given a vector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oMath>
                </a14:m>
                <a:r>
                  <a:rPr lang="en-US" dirty="0"/>
                  <a:t> in the coordinate system </a:t>
                </a:r>
                <a14:m>
                  <m:oMath xmlns:m="http://schemas.openxmlformats.org/officeDocument/2006/math">
                    <m:r>
                      <a:rPr lang="en-US" i="1" dirty="0" smtClean="0">
                        <a:latin typeface="Cambria Math" panose="02040503050406030204" pitchFamily="18" charset="0"/>
                      </a:rPr>
                      <m:t>𝑋𝑌𝑍</m:t>
                    </m:r>
                  </m:oMath>
                </a14:m>
                <a:r>
                  <a:rPr lang="en-US" dirty="0"/>
                  <a:t>, the </a:t>
                </a:r>
                <a14:m>
                  <m:oMath xmlns:m="http://schemas.openxmlformats.org/officeDocument/2006/math">
                    <m:r>
                      <a:rPr lang="en-US" i="1" dirty="0">
                        <a:latin typeface="Cambria Math" panose="02040503050406030204" pitchFamily="18" charset="0"/>
                      </a:rPr>
                      <m:t>𝑋𝑌𝑍</m:t>
                    </m:r>
                  </m:oMath>
                </a14:m>
                <a:r>
                  <a:rPr lang="en-US" dirty="0"/>
                  <a:t> coordinate system is rotated by a quaternion </a:t>
                </a:r>
                <a14:m>
                  <m:oMath xmlns:m="http://schemas.openxmlformats.org/officeDocument/2006/math">
                    <m:r>
                      <a:rPr lang="en-US" i="1">
                        <a:latin typeface="Cambria Math" panose="02040503050406030204" pitchFamily="18" charset="0"/>
                      </a:rPr>
                      <m:t>𝑞</m:t>
                    </m:r>
                  </m:oMath>
                </a14:m>
                <a:r>
                  <a:rPr lang="en-US" dirty="0"/>
                  <a:t> to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𝑋</m:t>
                        </m:r>
                      </m:e>
                      <m:sup>
                        <m:r>
                          <a:rPr lang="en-US" b="0" i="1" dirty="0" smtClean="0">
                            <a:latin typeface="Cambria Math" panose="02040503050406030204" pitchFamily="18" charset="0"/>
                          </a:rPr>
                          <m:t>′</m:t>
                        </m:r>
                      </m:sup>
                    </m:sSup>
                    <m:sSup>
                      <m:sSupPr>
                        <m:ctrlPr>
                          <a:rPr lang="en-US" i="1" dirty="0">
                            <a:latin typeface="Cambria Math" panose="02040503050406030204" pitchFamily="18" charset="0"/>
                          </a:rPr>
                        </m:ctrlPr>
                      </m:sSupPr>
                      <m:e>
                        <m:r>
                          <a:rPr lang="en-US" b="0" i="1" dirty="0" smtClean="0">
                            <a:latin typeface="Cambria Math" panose="02040503050406030204" pitchFamily="18" charset="0"/>
                          </a:rPr>
                          <m:t>𝑌</m:t>
                        </m:r>
                      </m:e>
                      <m:sup>
                        <m:r>
                          <a:rPr lang="en-US" i="1" dirty="0">
                            <a:latin typeface="Cambria Math" panose="02040503050406030204" pitchFamily="18" charset="0"/>
                          </a:rPr>
                          <m:t>′</m:t>
                        </m:r>
                      </m:sup>
                    </m:sSup>
                    <m:sSup>
                      <m:sSupPr>
                        <m:ctrlPr>
                          <a:rPr lang="en-US" i="1" dirty="0">
                            <a:latin typeface="Cambria Math" panose="02040503050406030204" pitchFamily="18" charset="0"/>
                          </a:rPr>
                        </m:ctrlPr>
                      </m:sSupPr>
                      <m:e>
                        <m:r>
                          <a:rPr lang="en-US" b="0" i="1" dirty="0" smtClean="0">
                            <a:latin typeface="Cambria Math" panose="02040503050406030204" pitchFamily="18" charset="0"/>
                          </a:rPr>
                          <m:t>𝑍</m:t>
                        </m:r>
                      </m:e>
                      <m:sup>
                        <m:r>
                          <a:rPr lang="en-US" i="1" dirty="0">
                            <a:latin typeface="Cambria Math" panose="02040503050406030204" pitchFamily="18" charset="0"/>
                          </a:rPr>
                          <m:t>′</m:t>
                        </m:r>
                      </m:sup>
                    </m:sSup>
                  </m:oMath>
                </a14:m>
                <a:r>
                  <a:rPr lang="en-US" dirty="0"/>
                  <a:t>, and vector </a:t>
                </a:r>
                <a14:m>
                  <m:oMath xmlns:m="http://schemas.openxmlformats.org/officeDocument/2006/math">
                    <m:r>
                      <a:rPr lang="en-US" i="1">
                        <a:latin typeface="Cambria Math" panose="02040503050406030204" pitchFamily="18" charset="0"/>
                      </a:rPr>
                      <m:t>𝑝</m:t>
                    </m:r>
                  </m:oMath>
                </a14:m>
                <a:r>
                  <a:rPr lang="en-US" dirty="0"/>
                  <a:t> expressed in the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𝑌</m:t>
                        </m:r>
                      </m:e>
                      <m:sup>
                        <m:r>
                          <a:rPr lang="en-US" i="1" dirty="0">
                            <a:latin typeface="Cambria Math" panose="02040503050406030204" pitchFamily="18" charset="0"/>
                          </a:rPr>
                          <m:t>′</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𝑍</m:t>
                        </m:r>
                      </m:e>
                      <m:sup>
                        <m:r>
                          <a:rPr lang="en-US" i="1" dirty="0">
                            <a:latin typeface="Cambria Math" panose="02040503050406030204" pitchFamily="18" charset="0"/>
                          </a:rPr>
                          <m:t>′</m:t>
                        </m:r>
                      </m:sup>
                    </m:sSup>
                    <m:r>
                      <a:rPr lang="en-US" i="1" dirty="0">
                        <a:latin typeface="Cambria Math" panose="02040503050406030204" pitchFamily="18" charset="0"/>
                      </a:rPr>
                      <m:t> </m:t>
                    </m:r>
                  </m:oMath>
                </a14:m>
                <a:r>
                  <a:rPr lang="en-US" dirty="0"/>
                  <a:t>coordinate system denoted 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m:t>
                        </m:r>
                      </m:sup>
                    </m:sSup>
                    <m:r>
                      <a:rPr lang="en-US" i="1">
                        <a:latin typeface="Cambria Math" panose="02040503050406030204" pitchFamily="18" charset="0"/>
                      </a:rPr>
                      <m:t> </m:t>
                    </m:r>
                  </m:oMath>
                </a14:m>
                <a:r>
                  <a:rPr lang="en-US" dirty="0"/>
                  <a:t> is expressed as </a:t>
                </a:r>
              </a:p>
            </p:txBody>
          </p:sp>
        </mc:Choice>
        <mc:Fallback xmlns="">
          <p:sp>
            <p:nvSpPr>
              <p:cNvPr id="24" name="矩形 2">
                <a:extLst>
                  <a:ext uri="{FF2B5EF4-FFF2-40B4-BE49-F238E27FC236}">
                    <a16:creationId xmlns:a16="http://schemas.microsoft.com/office/drawing/2014/main" id="{2F69CBD9-182C-9449-B594-3BAF1BF83BA5}"/>
                  </a:ext>
                </a:extLst>
              </p:cNvPr>
              <p:cNvSpPr>
                <a:spLocks noRot="1" noChangeAspect="1" noMove="1" noResize="1" noEditPoints="1" noAdjustHandles="1" noChangeArrowheads="1" noChangeShapeType="1" noTextEdit="1"/>
              </p:cNvSpPr>
              <p:nvPr/>
            </p:nvSpPr>
            <p:spPr>
              <a:xfrm>
                <a:off x="264307" y="684540"/>
                <a:ext cx="7951543" cy="770532"/>
              </a:xfrm>
              <a:prstGeom prst="rect">
                <a:avLst/>
              </a:prstGeom>
              <a:blipFill>
                <a:blip r:embed="rId12"/>
                <a:stretch>
                  <a:fillRect l="-159" b="-8065"/>
                </a:stretch>
              </a:blipFill>
            </p:spPr>
            <p:txBody>
              <a:bodyPr/>
              <a:lstStyle/>
              <a:p>
                <a:r>
                  <a:rPr lang="en-TW">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57"/>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Example 4.q2 </a:t>
            </a:r>
            <a:endParaRPr sz="2800"/>
          </a:p>
        </p:txBody>
      </p:sp>
      <p:sp>
        <p:nvSpPr>
          <p:cNvPr id="1031" name="Google Shape;1031;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61</a:t>
            </a:fld>
            <a:endParaRPr/>
          </a:p>
        </p:txBody>
      </p:sp>
      <p:sp>
        <p:nvSpPr>
          <p:cNvPr id="1032" name="Google Shape;1032;p57"/>
          <p:cNvSpPr/>
          <p:nvPr/>
        </p:nvSpPr>
        <p:spPr>
          <a:xfrm>
            <a:off x="264308" y="684540"/>
            <a:ext cx="8116546" cy="1041888"/>
          </a:xfrm>
          <a:prstGeom prst="rect">
            <a:avLst/>
          </a:prstGeom>
          <a:blipFill rotWithShape="1">
            <a:blip r:embed="rId3">
              <a:alphaModFix/>
            </a:blip>
            <a:stretch>
              <a:fillRect l="-224" b="-350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33" name="Google Shape;1033;p57"/>
          <p:cNvSpPr txBox="1"/>
          <p:nvPr/>
        </p:nvSpPr>
        <p:spPr>
          <a:xfrm>
            <a:off x="264308" y="3319444"/>
            <a:ext cx="37414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can apply the relation from (4.q3)</a:t>
            </a:r>
            <a:endParaRPr/>
          </a:p>
        </p:txBody>
      </p:sp>
      <p:sp>
        <p:nvSpPr>
          <p:cNvPr id="1034" name="Google Shape;1034;p57"/>
          <p:cNvSpPr/>
          <p:nvPr/>
        </p:nvSpPr>
        <p:spPr>
          <a:xfrm>
            <a:off x="2571921" y="3627221"/>
            <a:ext cx="4283737" cy="95410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35" name="Google Shape;1035;p57"/>
          <p:cNvSpPr txBox="1"/>
          <p:nvPr/>
        </p:nvSpPr>
        <p:spPr>
          <a:xfrm>
            <a:off x="3065854" y="2447934"/>
            <a:ext cx="2749984" cy="985783"/>
          </a:xfrm>
          <a:prstGeom prst="rect">
            <a:avLst/>
          </a:prstGeom>
          <a:blipFill rotWithShape="1">
            <a:blip r:embed="rId5">
              <a:alphaModFix/>
            </a:blip>
            <a:stretch>
              <a:fillRect l="-24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36" name="Google Shape;1036;p57"/>
          <p:cNvSpPr txBox="1"/>
          <p:nvPr/>
        </p:nvSpPr>
        <p:spPr>
          <a:xfrm>
            <a:off x="264308" y="1971158"/>
            <a:ext cx="440291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rPr>
              <a:t>Answer</a:t>
            </a:r>
            <a:r>
              <a:rPr lang="en-US" sz="1400" b="0" i="0" u="none" strike="noStrike" cap="none">
                <a:solidFill>
                  <a:srgbClr val="000000"/>
                </a:solidFill>
                <a:latin typeface="Arial"/>
                <a:ea typeface="Arial"/>
                <a:cs typeface="Arial"/>
                <a:sym typeface="Arial"/>
              </a:rPr>
              <a:t>: according the definition of quaternion</a:t>
            </a:r>
            <a:endParaRPr/>
          </a:p>
        </p:txBody>
      </p:sp>
      <p:cxnSp>
        <p:nvCxnSpPr>
          <p:cNvPr id="1037" name="Google Shape;1037;p57"/>
          <p:cNvCxnSpPr/>
          <p:nvPr/>
        </p:nvCxnSpPr>
        <p:spPr>
          <a:xfrm>
            <a:off x="264308" y="1787549"/>
            <a:ext cx="7489869" cy="0"/>
          </a:xfrm>
          <a:prstGeom prst="straightConnector1">
            <a:avLst/>
          </a:prstGeom>
          <a:noFill/>
          <a:ln w="9525" cap="flat" cmpd="sng">
            <a:solidFill>
              <a:srgbClr val="000000"/>
            </a:solidFill>
            <a:prstDash val="solid"/>
            <a:round/>
            <a:headEnd type="none" w="sm" len="sm"/>
            <a:tailEnd type="none" w="sm" len="sm"/>
          </a:ln>
        </p:spPr>
      </p:cxnSp>
      <p:grpSp>
        <p:nvGrpSpPr>
          <p:cNvPr id="1038" name="Google Shape;1038;p57"/>
          <p:cNvGrpSpPr/>
          <p:nvPr/>
        </p:nvGrpSpPr>
        <p:grpSpPr>
          <a:xfrm>
            <a:off x="6855658" y="2127413"/>
            <a:ext cx="2028769" cy="1532601"/>
            <a:chOff x="6588615" y="2208523"/>
            <a:chExt cx="2028769" cy="1532601"/>
          </a:xfrm>
        </p:grpSpPr>
        <p:grpSp>
          <p:nvGrpSpPr>
            <p:cNvPr id="1039" name="Google Shape;1039;p57"/>
            <p:cNvGrpSpPr/>
            <p:nvPr/>
          </p:nvGrpSpPr>
          <p:grpSpPr>
            <a:xfrm>
              <a:off x="6588615" y="2208523"/>
              <a:ext cx="2028769" cy="1532601"/>
              <a:chOff x="4553843" y="870414"/>
              <a:chExt cx="2028769" cy="1532601"/>
            </a:xfrm>
          </p:grpSpPr>
          <p:grpSp>
            <p:nvGrpSpPr>
              <p:cNvPr id="1040" name="Google Shape;1040;p57"/>
              <p:cNvGrpSpPr/>
              <p:nvPr/>
            </p:nvGrpSpPr>
            <p:grpSpPr>
              <a:xfrm>
                <a:off x="4837536" y="1066498"/>
                <a:ext cx="1203850" cy="1107927"/>
                <a:chOff x="1322262" y="839285"/>
                <a:chExt cx="1203850" cy="1107927"/>
              </a:xfrm>
            </p:grpSpPr>
            <p:cxnSp>
              <p:nvCxnSpPr>
                <p:cNvPr id="1041" name="Google Shape;1041;p57"/>
                <p:cNvCxnSpPr/>
                <p:nvPr/>
              </p:nvCxnSpPr>
              <p:spPr>
                <a:xfrm>
                  <a:off x="1763016" y="1545928"/>
                  <a:ext cx="763096" cy="0"/>
                </a:xfrm>
                <a:prstGeom prst="straightConnector1">
                  <a:avLst/>
                </a:prstGeom>
                <a:noFill/>
                <a:ln w="9525" cap="flat" cmpd="sng">
                  <a:solidFill>
                    <a:srgbClr val="EE6800"/>
                  </a:solidFill>
                  <a:prstDash val="solid"/>
                  <a:round/>
                  <a:headEnd type="none" w="sm" len="sm"/>
                  <a:tailEnd type="triangle" w="med" len="med"/>
                </a:ln>
              </p:spPr>
            </p:cxnSp>
            <p:cxnSp>
              <p:nvCxnSpPr>
                <p:cNvPr id="1042" name="Google Shape;1042;p57"/>
                <p:cNvCxnSpPr/>
                <p:nvPr/>
              </p:nvCxnSpPr>
              <p:spPr>
                <a:xfrm rot="10800000">
                  <a:off x="1763016" y="839285"/>
                  <a:ext cx="0" cy="706643"/>
                </a:xfrm>
                <a:prstGeom prst="straightConnector1">
                  <a:avLst/>
                </a:prstGeom>
                <a:noFill/>
                <a:ln w="9525" cap="flat" cmpd="sng">
                  <a:solidFill>
                    <a:srgbClr val="EE6800"/>
                  </a:solidFill>
                  <a:prstDash val="solid"/>
                  <a:round/>
                  <a:headEnd type="none" w="sm" len="sm"/>
                  <a:tailEnd type="triangle" w="med" len="med"/>
                </a:ln>
              </p:spPr>
            </p:cxnSp>
            <p:cxnSp>
              <p:nvCxnSpPr>
                <p:cNvPr id="1043" name="Google Shape;1043;p57"/>
                <p:cNvCxnSpPr/>
                <p:nvPr/>
              </p:nvCxnSpPr>
              <p:spPr>
                <a:xfrm flipH="1">
                  <a:off x="1322262" y="1545928"/>
                  <a:ext cx="440754" cy="401284"/>
                </a:xfrm>
                <a:prstGeom prst="straightConnector1">
                  <a:avLst/>
                </a:prstGeom>
                <a:noFill/>
                <a:ln w="9525" cap="flat" cmpd="sng">
                  <a:solidFill>
                    <a:srgbClr val="EE6800"/>
                  </a:solidFill>
                  <a:prstDash val="solid"/>
                  <a:round/>
                  <a:headEnd type="none" w="sm" len="sm"/>
                  <a:tailEnd type="triangle" w="med" len="med"/>
                </a:ln>
              </p:spPr>
            </p:cxnSp>
          </p:grpSp>
          <p:grpSp>
            <p:nvGrpSpPr>
              <p:cNvPr id="1044" name="Google Shape;1044;p57"/>
              <p:cNvGrpSpPr/>
              <p:nvPr/>
            </p:nvGrpSpPr>
            <p:grpSpPr>
              <a:xfrm>
                <a:off x="4961580" y="1224665"/>
                <a:ext cx="1045997" cy="558907"/>
                <a:chOff x="2676470" y="1017943"/>
                <a:chExt cx="1045997" cy="558907"/>
              </a:xfrm>
            </p:grpSpPr>
            <p:cxnSp>
              <p:nvCxnSpPr>
                <p:cNvPr id="1045" name="Google Shape;1045;p57"/>
                <p:cNvCxnSpPr>
                  <a:cxnSpLocks/>
                </p:cNvCxnSpPr>
                <p:nvPr/>
              </p:nvCxnSpPr>
              <p:spPr>
                <a:xfrm flipH="1" flipV="1">
                  <a:off x="2676470" y="1017943"/>
                  <a:ext cx="313115" cy="538656"/>
                </a:xfrm>
                <a:prstGeom prst="straightConnector1">
                  <a:avLst/>
                </a:prstGeom>
                <a:noFill/>
                <a:ln w="9525" cap="flat" cmpd="sng">
                  <a:solidFill>
                    <a:srgbClr val="0070C0"/>
                  </a:solidFill>
                  <a:prstDash val="solid"/>
                  <a:round/>
                  <a:headEnd type="none" w="sm" len="sm"/>
                  <a:tailEnd type="triangle" w="med" len="med"/>
                </a:ln>
              </p:spPr>
            </p:cxnSp>
            <p:cxnSp>
              <p:nvCxnSpPr>
                <p:cNvPr id="1046" name="Google Shape;1046;p57"/>
                <p:cNvCxnSpPr/>
                <p:nvPr/>
              </p:nvCxnSpPr>
              <p:spPr>
                <a:xfrm rot="10800000" flipH="1">
                  <a:off x="3000700" y="1238510"/>
                  <a:ext cx="721767" cy="338340"/>
                </a:xfrm>
                <a:prstGeom prst="straightConnector1">
                  <a:avLst/>
                </a:prstGeom>
                <a:noFill/>
                <a:ln w="9525" cap="flat" cmpd="sng">
                  <a:solidFill>
                    <a:srgbClr val="0070C0"/>
                  </a:solidFill>
                  <a:prstDash val="solid"/>
                  <a:round/>
                  <a:headEnd type="none" w="sm" len="sm"/>
                  <a:tailEnd type="triangle" w="med" len="med"/>
                </a:ln>
              </p:spPr>
            </p:cxnSp>
          </p:grpSp>
          <p:sp>
            <p:nvSpPr>
              <p:cNvPr id="1047" name="Google Shape;1047;p57"/>
              <p:cNvSpPr txBox="1"/>
              <p:nvPr/>
            </p:nvSpPr>
            <p:spPr>
              <a:xfrm>
                <a:off x="6008720" y="1650800"/>
                <a:ext cx="573892"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48" name="Google Shape;1048;p57"/>
              <p:cNvSpPr txBox="1"/>
              <p:nvPr/>
            </p:nvSpPr>
            <p:spPr>
              <a:xfrm>
                <a:off x="4992736" y="870414"/>
                <a:ext cx="256558"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49" name="Google Shape;1049;p57"/>
              <p:cNvSpPr txBox="1"/>
              <p:nvPr/>
            </p:nvSpPr>
            <p:spPr>
              <a:xfrm>
                <a:off x="4553843" y="2095238"/>
                <a:ext cx="587915" cy="307777"/>
              </a:xfrm>
              <a:prstGeom prst="rect">
                <a:avLst/>
              </a:prstGeom>
              <a:blipFill rotWithShape="1">
                <a:blip r:embed="rId8">
                  <a:alphaModFix/>
                </a:blip>
                <a:stretch>
                  <a:fillRect t="-4166" b="-2083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50" name="Google Shape;1050;p57"/>
              <p:cNvSpPr txBox="1"/>
              <p:nvPr/>
            </p:nvSpPr>
            <p:spPr>
              <a:xfrm>
                <a:off x="5956431" y="1218260"/>
                <a:ext cx="256558" cy="307777"/>
              </a:xfrm>
              <a:prstGeom prst="rect">
                <a:avLst/>
              </a:prstGeom>
              <a:blipFill rotWithShape="1">
                <a:blip r:embed="rId9">
                  <a:alphaModFix/>
                </a:blip>
                <a:stretch>
                  <a:fillRect r="-1428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1051" name="Google Shape;1051;p57"/>
            <p:cNvSpPr txBox="1"/>
            <p:nvPr/>
          </p:nvSpPr>
          <p:spPr>
            <a:xfrm>
              <a:off x="6723092" y="2278839"/>
              <a:ext cx="256558" cy="307777"/>
            </a:xfrm>
            <a:prstGeom prst="rect">
              <a:avLst/>
            </a:prstGeom>
            <a:blipFill rotWithShape="1">
              <a:blip r:embed="rId10">
                <a:alphaModFix/>
              </a:blip>
              <a:stretch>
                <a:fillRect r="-909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52" name="Google Shape;1052;p57"/>
            <p:cNvSpPr/>
            <p:nvPr/>
          </p:nvSpPr>
          <p:spPr>
            <a:xfrm>
              <a:off x="7397097" y="2921429"/>
              <a:ext cx="360000" cy="360000"/>
            </a:xfrm>
            <a:prstGeom prst="arc">
              <a:avLst>
                <a:gd name="adj1" fmla="val 18410317"/>
                <a:gd name="adj2" fmla="val 187266"/>
              </a:avLst>
            </a:prstGeom>
            <a:noFill/>
            <a:ln w="9525" cap="flat" cmpd="sng">
              <a:solidFill>
                <a:srgbClr val="0070C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53" name="Google Shape;1053;p57"/>
            <p:cNvSpPr/>
            <p:nvPr/>
          </p:nvSpPr>
          <p:spPr>
            <a:xfrm rot="-5400000">
              <a:off x="7123216" y="2763709"/>
              <a:ext cx="360000" cy="360000"/>
            </a:xfrm>
            <a:prstGeom prst="arc">
              <a:avLst>
                <a:gd name="adj1" fmla="val 18410317"/>
                <a:gd name="adj2" fmla="val 187266"/>
              </a:avLst>
            </a:prstGeom>
            <a:noFill/>
            <a:ln w="9525" cap="flat" cmpd="sng">
              <a:solidFill>
                <a:srgbClr val="0070C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54" name="Google Shape;1054;p57"/>
            <p:cNvSpPr txBox="1"/>
            <p:nvPr/>
          </p:nvSpPr>
          <p:spPr>
            <a:xfrm>
              <a:off x="7505442" y="2916433"/>
              <a:ext cx="256558" cy="246221"/>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55" name="Google Shape;1055;p57"/>
            <p:cNvSpPr txBox="1"/>
            <p:nvPr/>
          </p:nvSpPr>
          <p:spPr>
            <a:xfrm>
              <a:off x="7105084" y="2742946"/>
              <a:ext cx="256558" cy="246221"/>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56" name="Google Shape;1056;p57"/>
            <p:cNvSpPr/>
            <p:nvPr/>
          </p:nvSpPr>
          <p:spPr>
            <a:xfrm rot="-2255786">
              <a:off x="7024463" y="3178350"/>
              <a:ext cx="184195" cy="238117"/>
            </a:xfrm>
            <a:prstGeom prst="arc">
              <a:avLst>
                <a:gd name="adj1" fmla="val 13097700"/>
                <a:gd name="adj2" fmla="val 8354227"/>
              </a:avLst>
            </a:prstGeom>
            <a:noFill/>
            <a:ln w="9525" cap="flat" cmpd="sng">
              <a:solidFill>
                <a:srgbClr val="0070C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57" name="Google Shape;1057;p57"/>
            <p:cNvSpPr txBox="1"/>
            <p:nvPr/>
          </p:nvSpPr>
          <p:spPr>
            <a:xfrm>
              <a:off x="7123216" y="3294583"/>
              <a:ext cx="783744" cy="246221"/>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cxnSp>
        <p:nvCxnSpPr>
          <p:cNvPr id="1058" name="Google Shape;1058;p57"/>
          <p:cNvCxnSpPr/>
          <p:nvPr/>
        </p:nvCxnSpPr>
        <p:spPr>
          <a:xfrm>
            <a:off x="7587625" y="3020319"/>
            <a:ext cx="586378" cy="0"/>
          </a:xfrm>
          <a:prstGeom prst="straightConnector1">
            <a:avLst/>
          </a:prstGeom>
          <a:noFill/>
          <a:ln w="25400" cap="flat" cmpd="sng">
            <a:solidFill>
              <a:srgbClr val="000000"/>
            </a:solidFill>
            <a:prstDash val="solid"/>
            <a:round/>
            <a:headEnd type="none" w="sm" len="sm"/>
            <a:tailEnd type="triangle" w="med" len="med"/>
          </a:ln>
        </p:spPr>
      </p:cxnSp>
      <p:sp>
        <p:nvSpPr>
          <p:cNvPr id="1059" name="Google Shape;1059;p57"/>
          <p:cNvSpPr/>
          <p:nvPr/>
        </p:nvSpPr>
        <p:spPr>
          <a:xfrm>
            <a:off x="8007275" y="2952647"/>
            <a:ext cx="335926" cy="307777"/>
          </a:xfrm>
          <a:prstGeom prst="rect">
            <a:avLst/>
          </a:prstGeom>
          <a:blipFill rotWithShape="1">
            <a:blip r:embed="rId14">
              <a:alphaModFix/>
            </a:blip>
            <a:stretch>
              <a:fillRect b="-384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58"/>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Application 4.q3 </a:t>
            </a:r>
            <a:endParaRPr sz="2800"/>
          </a:p>
        </p:txBody>
      </p:sp>
      <p:sp>
        <p:nvSpPr>
          <p:cNvPr id="1065" name="Google Shape;1065;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62</a:t>
            </a:fld>
            <a:endParaRPr/>
          </a:p>
        </p:txBody>
      </p:sp>
      <p:cxnSp>
        <p:nvCxnSpPr>
          <p:cNvPr id="1067" name="Google Shape;1067;p58"/>
          <p:cNvCxnSpPr/>
          <p:nvPr/>
        </p:nvCxnSpPr>
        <p:spPr>
          <a:xfrm>
            <a:off x="264308" y="1787549"/>
            <a:ext cx="7489869" cy="0"/>
          </a:xfrm>
          <a:prstGeom prst="straightConnector1">
            <a:avLst/>
          </a:prstGeom>
          <a:noFill/>
          <a:ln w="9525" cap="flat" cmpd="sng">
            <a:solidFill>
              <a:srgbClr val="000000"/>
            </a:solidFill>
            <a:prstDash val="solid"/>
            <a:round/>
            <a:headEnd type="none" w="sm" len="sm"/>
            <a:tailEnd type="none" w="sm" len="sm"/>
          </a:ln>
        </p:spPr>
      </p:cxnSp>
      <p:sp>
        <p:nvSpPr>
          <p:cNvPr id="1068" name="Google Shape;1068;p58"/>
          <p:cNvSpPr txBox="1"/>
          <p:nvPr/>
        </p:nvSpPr>
        <p:spPr>
          <a:xfrm>
            <a:off x="2125980" y="2004060"/>
            <a:ext cx="3543300" cy="335861"/>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mc:AlternateContent xmlns:mc="http://schemas.openxmlformats.org/markup-compatibility/2006" xmlns:a14="http://schemas.microsoft.com/office/drawing/2010/main">
        <mc:Choice Requires="a14">
          <p:sp>
            <p:nvSpPr>
              <p:cNvPr id="7" name="矩形 2">
                <a:extLst>
                  <a:ext uri="{FF2B5EF4-FFF2-40B4-BE49-F238E27FC236}">
                    <a16:creationId xmlns:a16="http://schemas.microsoft.com/office/drawing/2014/main" id="{1C5C4E61-DB9A-DB4D-8E55-06AA3E75C127}"/>
                  </a:ext>
                </a:extLst>
              </p:cNvPr>
              <p:cNvSpPr/>
              <p:nvPr/>
            </p:nvSpPr>
            <p:spPr>
              <a:xfrm>
                <a:off x="264308" y="684540"/>
                <a:ext cx="8116546" cy="1102866"/>
              </a:xfrm>
              <a:prstGeom prst="rect">
                <a:avLst/>
              </a:prstGeom>
            </p:spPr>
            <p:txBody>
              <a:bodyPr wrap="square">
                <a:spAutoFit/>
              </a:bodyPr>
              <a:lstStyle/>
              <a:p>
                <a:pPr>
                  <a:lnSpc>
                    <a:spcPct val="150000"/>
                  </a:lnSpc>
                </a:pPr>
                <a:r>
                  <a:rPr lang="en-US" dirty="0"/>
                  <a:t>Given the attitude of the sensor as </a:t>
                </a:r>
                <a14:m>
                  <m:oMath xmlns:m="http://schemas.openxmlformats.org/officeDocument/2006/math">
                    <m:sPre>
                      <m:sPrePr>
                        <m:ctrlPr>
                          <a:rPr lang="en-US" i="1" smtClean="0">
                            <a:latin typeface="Cambria Math" panose="02040503050406030204" pitchFamily="18" charset="0"/>
                          </a:rPr>
                        </m:ctrlPr>
                      </m:sPrePr>
                      <m:sub>
                        <m:r>
                          <a:rPr lang="en-US" b="0" i="1" smtClean="0">
                            <a:latin typeface="Cambria Math" panose="02040503050406030204" pitchFamily="18" charset="0"/>
                          </a:rPr>
                          <m:t>𝐸</m:t>
                        </m:r>
                      </m:sub>
                      <m:sup>
                        <m:r>
                          <a:rPr lang="en-US" b="0" i="1" smtClean="0">
                            <a:latin typeface="Cambria Math" panose="02040503050406030204" pitchFamily="18" charset="0"/>
                          </a:rPr>
                          <m:t>𝑆</m:t>
                        </m:r>
                      </m:sup>
                      <m:e>
                        <m:r>
                          <a:rPr lang="en-US" b="0" i="1" smtClean="0">
                            <a:latin typeface="Cambria Math" panose="02040503050406030204" pitchFamily="18" charset="0"/>
                          </a:rPr>
                          <m:t>𝑞</m:t>
                        </m:r>
                      </m:e>
                    </m:sPre>
                  </m:oMath>
                </a14:m>
                <a:r>
                  <a:rPr lang="en-US" dirty="0"/>
                  <a:t> (rotating from the earth frame to the sensor frame), the gravity in the earth frame as </a:t>
                </a:r>
                <a14:m>
                  <m:oMath xmlns:m="http://schemas.openxmlformats.org/officeDocument/2006/math">
                    <m:sPre>
                      <m:sPrePr>
                        <m:ctrlPr>
                          <a:rPr lang="en-US" i="1">
                            <a:latin typeface="Cambria Math" panose="02040503050406030204" pitchFamily="18" charset="0"/>
                          </a:rPr>
                        </m:ctrlPr>
                      </m:sPrePr>
                      <m:sub/>
                      <m:sup>
                        <m:r>
                          <a:rPr lang="en-US" b="0" i="1" smtClean="0">
                            <a:latin typeface="Cambria Math" panose="02040503050406030204" pitchFamily="18" charset="0"/>
                          </a:rPr>
                          <m:t>𝐸</m:t>
                        </m:r>
                      </m:sup>
                      <m:e>
                        <m:r>
                          <a:rPr lang="en-US" b="0" i="1" smtClean="0">
                            <a:latin typeface="Cambria Math" panose="02040503050406030204" pitchFamily="18" charset="0"/>
                          </a:rPr>
                          <m:t>𝑑</m:t>
                        </m:r>
                      </m:e>
                    </m:sPr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𝑔</m:t>
                                  </m:r>
                                </m:e>
                              </m:mr>
                            </m:m>
                          </m:e>
                        </m:d>
                      </m:e>
                      <m:sup>
                        <m:r>
                          <a:rPr lang="en-US" b="0" i="1" smtClean="0">
                            <a:latin typeface="Cambria Math" panose="02040503050406030204" pitchFamily="18" charset="0"/>
                          </a:rPr>
                          <m:t>𝑇</m:t>
                        </m:r>
                      </m:sup>
                    </m:sSup>
                    <m:r>
                      <a:rPr lang="en-US" i="1">
                        <a:latin typeface="Cambria Math" panose="02040503050406030204" pitchFamily="18" charset="0"/>
                      </a:rPr>
                      <m:t> </m:t>
                    </m:r>
                    <m:r>
                      <a:rPr lang="en-US" b="0" i="1" smtClean="0">
                        <a:latin typeface="Cambria Math" panose="02040503050406030204" pitchFamily="18" charset="0"/>
                      </a:rPr>
                      <m:t>,</m:t>
                    </m:r>
                  </m:oMath>
                </a14:m>
                <a:r>
                  <a:rPr lang="en-US" dirty="0"/>
                  <a:t> and the measurement of accelerometer in the sensor frame as </a:t>
                </a:r>
                <a14:m>
                  <m:oMath xmlns:m="http://schemas.openxmlformats.org/officeDocument/2006/math">
                    <m:sPre>
                      <m:sPrePr>
                        <m:ctrlPr>
                          <a:rPr lang="en-US" i="1">
                            <a:latin typeface="Cambria Math" panose="02040503050406030204" pitchFamily="18" charset="0"/>
                          </a:rPr>
                        </m:ctrlPr>
                      </m:sPrePr>
                      <m:sub/>
                      <m:sup>
                        <m:r>
                          <a:rPr lang="en-US" b="0" i="1" smtClean="0">
                            <a:latin typeface="Cambria Math" panose="02040503050406030204" pitchFamily="18" charset="0"/>
                          </a:rPr>
                          <m:t>𝑠</m:t>
                        </m:r>
                      </m:sup>
                      <m:e>
                        <m:r>
                          <a:rPr lang="en-US" b="0" i="1" smtClean="0">
                            <a:latin typeface="Cambria Math" panose="02040503050406030204" pitchFamily="18" charset="0"/>
                          </a:rPr>
                          <m:t>𝑠</m:t>
                        </m:r>
                      </m:e>
                    </m:sPre>
                  </m:oMath>
                </a14:m>
                <a:r>
                  <a:rPr lang="en-US" dirty="0"/>
                  <a:t>, find the relation between </a:t>
                </a:r>
                <a14:m>
                  <m:oMath xmlns:m="http://schemas.openxmlformats.org/officeDocument/2006/math">
                    <m:sPre>
                      <m:sPrePr>
                        <m:ctrlPr>
                          <a:rPr lang="en-US" i="1">
                            <a:latin typeface="Cambria Math" panose="02040503050406030204" pitchFamily="18" charset="0"/>
                          </a:rPr>
                        </m:ctrlPr>
                      </m:sPrePr>
                      <m:sub/>
                      <m:sup>
                        <m:r>
                          <a:rPr lang="en-US" i="1">
                            <a:latin typeface="Cambria Math" panose="02040503050406030204" pitchFamily="18" charset="0"/>
                          </a:rPr>
                          <m:t>𝐸</m:t>
                        </m:r>
                      </m:sup>
                      <m:e>
                        <m:r>
                          <a:rPr lang="en-US" i="1">
                            <a:latin typeface="Cambria Math" panose="02040503050406030204" pitchFamily="18" charset="0"/>
                          </a:rPr>
                          <m:t>𝑑</m:t>
                        </m:r>
                      </m:e>
                    </m:sPre>
                  </m:oMath>
                </a14:m>
                <a:r>
                  <a:rPr lang="en-US" dirty="0"/>
                  <a:t> and </a:t>
                </a:r>
                <a14:m>
                  <m:oMath xmlns:m="http://schemas.openxmlformats.org/officeDocument/2006/math">
                    <m:sPre>
                      <m:sPrePr>
                        <m:ctrlPr>
                          <a:rPr lang="en-US" i="1">
                            <a:latin typeface="Cambria Math" panose="02040503050406030204" pitchFamily="18" charset="0"/>
                          </a:rPr>
                        </m:ctrlPr>
                      </m:sPrePr>
                      <m:sub/>
                      <m:sup>
                        <m:r>
                          <a:rPr lang="en-US" i="1">
                            <a:latin typeface="Cambria Math" panose="02040503050406030204" pitchFamily="18" charset="0"/>
                          </a:rPr>
                          <m:t>𝑠</m:t>
                        </m:r>
                      </m:sup>
                      <m:e>
                        <m:r>
                          <a:rPr lang="en-US" i="1">
                            <a:latin typeface="Cambria Math" panose="02040503050406030204" pitchFamily="18" charset="0"/>
                          </a:rPr>
                          <m:t>𝑠</m:t>
                        </m:r>
                      </m:e>
                    </m:sPre>
                    <m:r>
                      <a:rPr lang="en-US" b="0" i="1" smtClean="0">
                        <a:latin typeface="Cambria Math" panose="02040503050406030204" pitchFamily="18" charset="0"/>
                      </a:rPr>
                      <m:t>.</m:t>
                    </m:r>
                  </m:oMath>
                </a14:m>
                <a:endParaRPr lang="en-US" dirty="0"/>
              </a:p>
            </p:txBody>
          </p:sp>
        </mc:Choice>
        <mc:Fallback xmlns="">
          <p:sp>
            <p:nvSpPr>
              <p:cNvPr id="7" name="矩形 2">
                <a:extLst>
                  <a:ext uri="{FF2B5EF4-FFF2-40B4-BE49-F238E27FC236}">
                    <a16:creationId xmlns:a16="http://schemas.microsoft.com/office/drawing/2014/main" id="{1C5C4E61-DB9A-DB4D-8E55-06AA3E75C127}"/>
                  </a:ext>
                </a:extLst>
              </p:cNvPr>
              <p:cNvSpPr>
                <a:spLocks noRot="1" noChangeAspect="1" noMove="1" noResize="1" noEditPoints="1" noAdjustHandles="1" noChangeArrowheads="1" noChangeShapeType="1" noTextEdit="1"/>
              </p:cNvSpPr>
              <p:nvPr/>
            </p:nvSpPr>
            <p:spPr>
              <a:xfrm>
                <a:off x="264308" y="684540"/>
                <a:ext cx="8116546" cy="1102866"/>
              </a:xfrm>
              <a:prstGeom prst="rect">
                <a:avLst/>
              </a:prstGeom>
              <a:blipFill>
                <a:blip r:embed="rId4"/>
                <a:stretch>
                  <a:fillRect l="-156" b="-3409"/>
                </a:stretch>
              </a:blipFill>
            </p:spPr>
            <p:txBody>
              <a:bodyPr/>
              <a:lstStyle/>
              <a:p>
                <a:r>
                  <a:rPr lang="en-TW">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Dynamics of Quaternion</a:t>
            </a:r>
            <a:endParaRPr sz="2800"/>
          </a:p>
        </p:txBody>
      </p:sp>
      <p:sp>
        <p:nvSpPr>
          <p:cNvPr id="1074" name="Google Shape;1074;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63</a:t>
            </a:fld>
            <a:endParaRPr/>
          </a:p>
        </p:txBody>
      </p:sp>
      <p:sp>
        <p:nvSpPr>
          <p:cNvPr id="1080" name="Google Shape;1080;p59"/>
          <p:cNvSpPr/>
          <p:nvPr/>
        </p:nvSpPr>
        <p:spPr>
          <a:xfrm>
            <a:off x="483704" y="3217239"/>
            <a:ext cx="5042453" cy="1488677"/>
          </a:xfrm>
          <a:prstGeom prst="rect">
            <a:avLst/>
          </a:prstGeom>
          <a:blipFill rotWithShape="1">
            <a:blip r:embed="rId3">
              <a:alphaModFix/>
            </a:blip>
            <a:stretch>
              <a:fillRect l="-25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081" name="Google Shape;1081;p59"/>
          <p:cNvPicPr preferRelativeResize="0"/>
          <p:nvPr/>
        </p:nvPicPr>
        <p:blipFill rotWithShape="1">
          <a:blip r:embed="rId4">
            <a:alphaModFix/>
          </a:blip>
          <a:srcRect/>
          <a:stretch/>
        </p:blipFill>
        <p:spPr>
          <a:xfrm>
            <a:off x="6584187" y="3246198"/>
            <a:ext cx="2042217" cy="1749510"/>
          </a:xfrm>
          <a:prstGeom prst="rect">
            <a:avLst/>
          </a:prstGeom>
          <a:noFill/>
          <a:ln>
            <a:noFill/>
          </a:ln>
        </p:spPr>
      </p:pic>
      <p:pic>
        <p:nvPicPr>
          <p:cNvPr id="1082" name="Google Shape;1082;p59"/>
          <p:cNvPicPr preferRelativeResize="0"/>
          <p:nvPr/>
        </p:nvPicPr>
        <p:blipFill rotWithShape="1">
          <a:blip r:embed="rId5">
            <a:alphaModFix/>
          </a:blip>
          <a:srcRect l="1018" t="71069" r="79599" b="2126"/>
          <a:stretch/>
        </p:blipFill>
        <p:spPr>
          <a:xfrm>
            <a:off x="5508496" y="3550447"/>
            <a:ext cx="886900" cy="822259"/>
          </a:xfrm>
          <a:prstGeom prst="rect">
            <a:avLst/>
          </a:prstGeom>
          <a:noFill/>
          <a:ln>
            <a:noFill/>
          </a:ln>
        </p:spPr>
      </p:pic>
      <p:cxnSp>
        <p:nvCxnSpPr>
          <p:cNvPr id="1083" name="Google Shape;1083;p59"/>
          <p:cNvCxnSpPr/>
          <p:nvPr/>
        </p:nvCxnSpPr>
        <p:spPr>
          <a:xfrm>
            <a:off x="6395396" y="4120953"/>
            <a:ext cx="929964" cy="0"/>
          </a:xfrm>
          <a:prstGeom prst="straightConnector1">
            <a:avLst/>
          </a:prstGeom>
          <a:noFill/>
          <a:ln w="19050" cap="flat" cmpd="sng">
            <a:solidFill>
              <a:srgbClr val="0070C0"/>
            </a:solidFill>
            <a:prstDash val="solid"/>
            <a:round/>
            <a:headEnd type="none" w="sm" len="sm"/>
            <a:tailEnd type="triangle" w="med" len="med"/>
          </a:ln>
        </p:spPr>
      </p:cxnSp>
      <p:sp>
        <p:nvSpPr>
          <p:cNvPr id="17" name="TextBox 16">
            <a:extLst>
              <a:ext uri="{FF2B5EF4-FFF2-40B4-BE49-F238E27FC236}">
                <a16:creationId xmlns:a16="http://schemas.microsoft.com/office/drawing/2014/main" id="{53CC8271-2FA3-9741-952B-7173CCD8F14A}"/>
              </a:ext>
            </a:extLst>
          </p:cNvPr>
          <p:cNvSpPr txBox="1"/>
          <p:nvPr/>
        </p:nvSpPr>
        <p:spPr>
          <a:xfrm>
            <a:off x="264307" y="646043"/>
            <a:ext cx="8323101" cy="307777"/>
          </a:xfrm>
          <a:prstGeom prst="rect">
            <a:avLst/>
          </a:prstGeom>
          <a:noFill/>
        </p:spPr>
        <p:txBody>
          <a:bodyPr wrap="square" rtlCol="0">
            <a:spAutoFit/>
          </a:bodyPr>
          <a:lstStyle/>
          <a:p>
            <a:r>
              <a:rPr lang="en-TW" dirty="0"/>
              <a:t>Two </a:t>
            </a:r>
            <a:r>
              <a:rPr lang="en-US" dirty="0"/>
              <a:t>rotation quaternions can be combined into one equivalent quaternion by the relation:</a:t>
            </a:r>
            <a:r>
              <a:rPr lang="en-TW" dirty="0"/>
              <a:t> </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BCD6897-8932-044E-9472-6A8BE007F6C6}"/>
                  </a:ext>
                </a:extLst>
              </p:cNvPr>
              <p:cNvSpPr/>
              <p:nvPr/>
            </p:nvSpPr>
            <p:spPr>
              <a:xfrm>
                <a:off x="3365837" y="996736"/>
                <a:ext cx="1248612" cy="307777"/>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oMath>
                </a14:m>
                <a:r>
                  <a:rPr lang="en-TW" dirty="0"/>
                  <a:t>,</a:t>
                </a:r>
              </a:p>
            </p:txBody>
          </p:sp>
        </mc:Choice>
        <mc:Fallback xmlns="">
          <p:sp>
            <p:nvSpPr>
              <p:cNvPr id="18" name="Rectangle 17">
                <a:extLst>
                  <a:ext uri="{FF2B5EF4-FFF2-40B4-BE49-F238E27FC236}">
                    <a16:creationId xmlns:a16="http://schemas.microsoft.com/office/drawing/2014/main" id="{CBCD6897-8932-044E-9472-6A8BE007F6C6}"/>
                  </a:ext>
                </a:extLst>
              </p:cNvPr>
              <p:cNvSpPr>
                <a:spLocks noRot="1" noChangeAspect="1" noMove="1" noResize="1" noEditPoints="1" noAdjustHandles="1" noChangeArrowheads="1" noChangeShapeType="1" noTextEdit="1"/>
              </p:cNvSpPr>
              <p:nvPr/>
            </p:nvSpPr>
            <p:spPr>
              <a:xfrm>
                <a:off x="3365837" y="996736"/>
                <a:ext cx="1248612" cy="307777"/>
              </a:xfrm>
              <a:prstGeom prst="rect">
                <a:avLst/>
              </a:prstGeom>
              <a:blipFill>
                <a:blip r:embed="rId6"/>
                <a:stretch>
                  <a:fillRect t="-4000" b="-24000"/>
                </a:stretch>
              </a:blipFill>
            </p:spPr>
            <p:txBody>
              <a:bodyPr/>
              <a:lstStyle/>
              <a:p>
                <a:r>
                  <a:rPr lang="en-TW">
                    <a:noFill/>
                  </a:rPr>
                  <a:t> </a:t>
                </a:r>
              </a:p>
            </p:txBody>
          </p:sp>
        </mc:Fallback>
      </mc:AlternateContent>
      <p:sp>
        <p:nvSpPr>
          <p:cNvPr id="19" name="Rounded Rectangle 18">
            <a:extLst>
              <a:ext uri="{FF2B5EF4-FFF2-40B4-BE49-F238E27FC236}">
                <a16:creationId xmlns:a16="http://schemas.microsoft.com/office/drawing/2014/main" id="{07772CFE-1772-394E-9F69-7748BED6C839}"/>
              </a:ext>
            </a:extLst>
          </p:cNvPr>
          <p:cNvSpPr/>
          <p:nvPr/>
        </p:nvSpPr>
        <p:spPr>
          <a:xfrm>
            <a:off x="264307" y="629334"/>
            <a:ext cx="8117693" cy="12008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6DAEA6-330C-1D45-A72B-5EDA210A9612}"/>
                  </a:ext>
                </a:extLst>
              </p:cNvPr>
              <p:cNvSpPr txBox="1"/>
              <p:nvPr/>
            </p:nvSpPr>
            <p:spPr>
              <a:xfrm>
                <a:off x="303303" y="1449916"/>
                <a:ext cx="8323101" cy="307777"/>
              </a:xfrm>
              <a:prstGeom prst="rect">
                <a:avLst/>
              </a:prstGeom>
              <a:noFill/>
            </p:spPr>
            <p:txBody>
              <a:bodyPr wrap="square" rtlCol="0">
                <a:spAutoFit/>
              </a:bodyPr>
              <a:lstStyle/>
              <a:p>
                <a:r>
                  <a:rPr lang="en-US" dirty="0"/>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 </m:t>
                    </m:r>
                  </m:oMath>
                </a14:m>
                <a:r>
                  <a:rPr lang="en-US" dirty="0"/>
                  <a:t>corresponds to the rotation </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followed by the rotation </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2</m:t>
                        </m:r>
                      </m:sub>
                    </m:sSub>
                  </m:oMath>
                </a14:m>
                <a:r>
                  <a:rPr lang="en-US" dirty="0"/>
                  <a:t>.</a:t>
                </a:r>
                <a:endParaRPr lang="en-TW" dirty="0"/>
              </a:p>
            </p:txBody>
          </p:sp>
        </mc:Choice>
        <mc:Fallback xmlns="">
          <p:sp>
            <p:nvSpPr>
              <p:cNvPr id="20" name="TextBox 19">
                <a:extLst>
                  <a:ext uri="{FF2B5EF4-FFF2-40B4-BE49-F238E27FC236}">
                    <a16:creationId xmlns:a16="http://schemas.microsoft.com/office/drawing/2014/main" id="{3E6DAEA6-330C-1D45-A72B-5EDA210A9612}"/>
                  </a:ext>
                </a:extLst>
              </p:cNvPr>
              <p:cNvSpPr txBox="1">
                <a:spLocks noRot="1" noChangeAspect="1" noMove="1" noResize="1" noEditPoints="1" noAdjustHandles="1" noChangeArrowheads="1" noChangeShapeType="1" noTextEdit="1"/>
              </p:cNvSpPr>
              <p:nvPr/>
            </p:nvSpPr>
            <p:spPr>
              <a:xfrm>
                <a:off x="303303" y="1449916"/>
                <a:ext cx="8323101" cy="307777"/>
              </a:xfrm>
              <a:prstGeom prst="rect">
                <a:avLst/>
              </a:prstGeom>
              <a:blipFill>
                <a:blip r:embed="rId7"/>
                <a:stretch>
                  <a:fillRect l="-305" t="-4000" b="-2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5F4C761-ED4B-D643-84AF-E950067A8251}"/>
                  </a:ext>
                </a:extLst>
              </p:cNvPr>
              <p:cNvSpPr/>
              <p:nvPr/>
            </p:nvSpPr>
            <p:spPr>
              <a:xfrm>
                <a:off x="112830" y="2097969"/>
                <a:ext cx="1484702" cy="11144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𝑞</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𝑠</m:t>
                          </m:r>
                        </m:sup>
                      </m:sSup>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𝑛</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oMath>
                  </m:oMathPara>
                </a14:m>
                <a:endParaRPr lang="en-US" b="0" dirty="0">
                  <a:ea typeface="Cambria Math" panose="02040503050406030204" pitchFamily="18" charset="0"/>
                </a:endParaRPr>
              </a:p>
              <a:p>
                <a:endParaRPr lang="en-US" dirty="0"/>
              </a:p>
            </p:txBody>
          </p:sp>
        </mc:Choice>
        <mc:Fallback xmlns="">
          <p:sp>
            <p:nvSpPr>
              <p:cNvPr id="21" name="Rectangle 20">
                <a:extLst>
                  <a:ext uri="{FF2B5EF4-FFF2-40B4-BE49-F238E27FC236}">
                    <a16:creationId xmlns:a16="http://schemas.microsoft.com/office/drawing/2014/main" id="{85F4C761-ED4B-D643-84AF-E950067A8251}"/>
                  </a:ext>
                </a:extLst>
              </p:cNvPr>
              <p:cNvSpPr>
                <a:spLocks noRot="1" noChangeAspect="1" noMove="1" noResize="1" noEditPoints="1" noAdjustHandles="1" noChangeArrowheads="1" noChangeShapeType="1" noTextEdit="1"/>
              </p:cNvSpPr>
              <p:nvPr/>
            </p:nvSpPr>
            <p:spPr>
              <a:xfrm>
                <a:off x="112830" y="2097969"/>
                <a:ext cx="1484702" cy="1114408"/>
              </a:xfrm>
              <a:prstGeom prst="rect">
                <a:avLst/>
              </a:prstGeom>
              <a:blipFill>
                <a:blip r:embed="rId8"/>
                <a:stretch>
                  <a:fillRect/>
                </a:stretch>
              </a:blipFill>
            </p:spPr>
            <p:txBody>
              <a:bodyPr/>
              <a:lstStyle/>
              <a:p>
                <a:r>
                  <a:rPr lang="en-TW">
                    <a:noFill/>
                  </a:rPr>
                  <a:t> </a:t>
                </a:r>
              </a:p>
            </p:txBody>
          </p:sp>
        </mc:Fallback>
      </mc:AlternateContent>
      <p:grpSp>
        <p:nvGrpSpPr>
          <p:cNvPr id="22" name="Group 21">
            <a:extLst>
              <a:ext uri="{FF2B5EF4-FFF2-40B4-BE49-F238E27FC236}">
                <a16:creationId xmlns:a16="http://schemas.microsoft.com/office/drawing/2014/main" id="{33F70C89-4B90-3445-9CA1-6B6F17A4524E}"/>
              </a:ext>
            </a:extLst>
          </p:cNvPr>
          <p:cNvGrpSpPr/>
          <p:nvPr/>
        </p:nvGrpSpPr>
        <p:grpSpPr>
          <a:xfrm>
            <a:off x="264308" y="1981497"/>
            <a:ext cx="8208151" cy="1084404"/>
            <a:chOff x="256281" y="1973077"/>
            <a:chExt cx="7516877" cy="1084404"/>
          </a:xfrm>
        </p:grpSpPr>
        <mc:AlternateContent xmlns:mc="http://schemas.openxmlformats.org/markup-compatibility/2006" xmlns:a14="http://schemas.microsoft.com/office/drawing/2010/main">
          <mc:Choice Requires="a14">
            <p:sp>
              <p:nvSpPr>
                <p:cNvPr id="23" name="文字方塊 8">
                  <a:extLst>
                    <a:ext uri="{FF2B5EF4-FFF2-40B4-BE49-F238E27FC236}">
                      <a16:creationId xmlns:a16="http://schemas.microsoft.com/office/drawing/2014/main" id="{E14ADA29-1E68-6D40-B70B-CFC1620780A9}"/>
                    </a:ext>
                  </a:extLst>
                </p:cNvPr>
                <p:cNvSpPr txBox="1"/>
                <p:nvPr/>
              </p:nvSpPr>
              <p:spPr>
                <a:xfrm>
                  <a:off x="1238943" y="2214483"/>
                  <a:ext cx="6534215" cy="307777"/>
                </a:xfrm>
                <a:prstGeom prst="rect">
                  <a:avLst/>
                </a:prstGeom>
                <a:noFill/>
              </p:spPr>
              <p:txBody>
                <a:bodyPr wrap="square" rtlCol="0">
                  <a:spAutoFit/>
                </a:bodyPr>
                <a:lstStyle/>
                <a:p>
                  <a:r>
                    <a:rPr lang="en-US" altLang="zh-TW" dirty="0"/>
                    <a:t>,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𝜔</m:t>
                          </m:r>
                        </m:e>
                        <m:sup>
                          <m:r>
                            <a:rPr lang="en-US" altLang="zh-TW" b="0" i="1" smtClean="0">
                              <a:latin typeface="Cambria Math" panose="02040503050406030204" pitchFamily="18" charset="0"/>
                            </a:rPr>
                            <m:t>𝑠</m:t>
                          </m:r>
                        </m:sup>
                      </m:sSup>
                    </m:oMath>
                  </a14:m>
                  <a:r>
                    <a:rPr lang="zh-TW" altLang="en-US" dirty="0"/>
                    <a:t> </a:t>
                  </a:r>
                  <a:r>
                    <a:rPr lang="en-US" altLang="zh-TW" dirty="0"/>
                    <a:t>is the angular velocity vector measured in the body-fixed frame (e.g., sensor frame)</a:t>
                  </a:r>
                  <a:endParaRPr lang="zh-TW" altLang="en-US" dirty="0"/>
                </a:p>
              </p:txBody>
            </p:sp>
          </mc:Choice>
          <mc:Fallback xmlns="">
            <p:sp>
              <p:nvSpPr>
                <p:cNvPr id="23" name="文字方塊 8">
                  <a:extLst>
                    <a:ext uri="{FF2B5EF4-FFF2-40B4-BE49-F238E27FC236}">
                      <a16:creationId xmlns:a16="http://schemas.microsoft.com/office/drawing/2014/main" id="{E14ADA29-1E68-6D40-B70B-CFC1620780A9}"/>
                    </a:ext>
                  </a:extLst>
                </p:cNvPr>
                <p:cNvSpPr txBox="1">
                  <a:spLocks noRot="1" noChangeAspect="1" noMove="1" noResize="1" noEditPoints="1" noAdjustHandles="1" noChangeArrowheads="1" noChangeShapeType="1" noTextEdit="1"/>
                </p:cNvSpPr>
                <p:nvPr/>
              </p:nvSpPr>
              <p:spPr>
                <a:xfrm>
                  <a:off x="1238943" y="2214483"/>
                  <a:ext cx="6534215" cy="307777"/>
                </a:xfrm>
                <a:prstGeom prst="rect">
                  <a:avLst/>
                </a:prstGeom>
                <a:blipFill>
                  <a:blip r:embed="rId9"/>
                  <a:stretch>
                    <a:fillRect l="-355" t="-4000" b="-2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4" name="文字方塊 10">
                  <a:extLst>
                    <a:ext uri="{FF2B5EF4-FFF2-40B4-BE49-F238E27FC236}">
                      <a16:creationId xmlns:a16="http://schemas.microsoft.com/office/drawing/2014/main" id="{EC5427A7-D721-BD49-91F3-CAAC2CC57B6D}"/>
                    </a:ext>
                  </a:extLst>
                </p:cNvPr>
                <p:cNvSpPr txBox="1"/>
                <p:nvPr/>
              </p:nvSpPr>
              <p:spPr>
                <a:xfrm>
                  <a:off x="1238943" y="2609778"/>
                  <a:ext cx="5437200" cy="307777"/>
                </a:xfrm>
                <a:prstGeom prst="rect">
                  <a:avLst/>
                </a:prstGeom>
                <a:noFill/>
              </p:spPr>
              <p:txBody>
                <a:bodyPr wrap="square" rtlCol="0">
                  <a:spAutoFit/>
                </a:bodyPr>
                <a:lstStyle/>
                <a:p>
                  <a:r>
                    <a:rPr lang="en-US" altLang="zh-TW" dirty="0"/>
                    <a:t>,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𝜔</m:t>
                          </m:r>
                        </m:e>
                        <m:sup>
                          <m:r>
                            <a:rPr lang="en-US" altLang="zh-TW" b="0" i="1" smtClean="0">
                              <a:latin typeface="Cambria Math" panose="02040503050406030204" pitchFamily="18" charset="0"/>
                            </a:rPr>
                            <m:t>𝑛</m:t>
                          </m:r>
                        </m:sup>
                      </m:sSup>
                    </m:oMath>
                  </a14:m>
                  <a:r>
                    <a:rPr lang="en-US" altLang="zh-TW" dirty="0"/>
                    <a:t> is the angular velocity vector measured in the inertial frame </a:t>
                  </a:r>
                  <a:endParaRPr lang="zh-TW" altLang="en-US" dirty="0"/>
                </a:p>
              </p:txBody>
            </p:sp>
          </mc:Choice>
          <mc:Fallback xmlns="">
            <p:sp>
              <p:nvSpPr>
                <p:cNvPr id="24" name="文字方塊 10">
                  <a:extLst>
                    <a:ext uri="{FF2B5EF4-FFF2-40B4-BE49-F238E27FC236}">
                      <a16:creationId xmlns:a16="http://schemas.microsoft.com/office/drawing/2014/main" id="{EC5427A7-D721-BD49-91F3-CAAC2CC57B6D}"/>
                    </a:ext>
                  </a:extLst>
                </p:cNvPr>
                <p:cNvSpPr txBox="1">
                  <a:spLocks noRot="1" noChangeAspect="1" noMove="1" noResize="1" noEditPoints="1" noAdjustHandles="1" noChangeArrowheads="1" noChangeShapeType="1" noTextEdit="1"/>
                </p:cNvSpPr>
                <p:nvPr/>
              </p:nvSpPr>
              <p:spPr>
                <a:xfrm>
                  <a:off x="1238943" y="2609778"/>
                  <a:ext cx="5437200" cy="307777"/>
                </a:xfrm>
                <a:prstGeom prst="rect">
                  <a:avLst/>
                </a:prstGeom>
                <a:blipFill>
                  <a:blip r:embed="rId10"/>
                  <a:stretch>
                    <a:fillRect l="-427" b="-19231"/>
                  </a:stretch>
                </a:blipFill>
              </p:spPr>
              <p:txBody>
                <a:bodyPr/>
                <a:lstStyle/>
                <a:p>
                  <a:r>
                    <a:rPr lang="en-TW">
                      <a:noFill/>
                    </a:rPr>
                    <a:t> </a:t>
                  </a:r>
                </a:p>
              </p:txBody>
            </p:sp>
          </mc:Fallback>
        </mc:AlternateContent>
        <p:sp>
          <p:nvSpPr>
            <p:cNvPr id="25" name="圓角矩形 11">
              <a:extLst>
                <a:ext uri="{FF2B5EF4-FFF2-40B4-BE49-F238E27FC236}">
                  <a16:creationId xmlns:a16="http://schemas.microsoft.com/office/drawing/2014/main" id="{9B9F9527-BA0D-DF4C-8190-1B81F1837D1E}"/>
                </a:ext>
              </a:extLst>
            </p:cNvPr>
            <p:cNvSpPr/>
            <p:nvPr/>
          </p:nvSpPr>
          <p:spPr>
            <a:xfrm>
              <a:off x="256281" y="1973077"/>
              <a:ext cx="7434036" cy="10844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0"/>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Euler Angle Convert to Quaternion</a:t>
            </a:r>
            <a:endParaRPr sz="2800"/>
          </a:p>
        </p:txBody>
      </p:sp>
      <p:sp>
        <p:nvSpPr>
          <p:cNvPr id="1093" name="Google Shape;1093;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64</a:t>
            </a:fld>
            <a:endParaRPr/>
          </a:p>
        </p:txBody>
      </p:sp>
      <p:sp>
        <p:nvSpPr>
          <p:cNvPr id="1094" name="Google Shape;1094;p60"/>
          <p:cNvSpPr txBox="1"/>
          <p:nvPr/>
        </p:nvSpPr>
        <p:spPr>
          <a:xfrm>
            <a:off x="311700" y="736625"/>
            <a:ext cx="8641800" cy="858825"/>
          </a:xfrm>
          <a:prstGeom prst="rect">
            <a:avLst/>
          </a:prstGeom>
          <a:blipFill rotWithShape="1">
            <a:blip r:embed="rId3">
              <a:alphaModFix/>
            </a:blip>
            <a:stretch>
              <a:fillRect l="-21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095" name="Google Shape;1095;p60"/>
          <p:cNvPicPr preferRelativeResize="0"/>
          <p:nvPr/>
        </p:nvPicPr>
        <p:blipFill rotWithShape="1">
          <a:blip r:embed="rId4">
            <a:alphaModFix/>
          </a:blip>
          <a:srcRect b="73785"/>
          <a:stretch/>
        </p:blipFill>
        <p:spPr>
          <a:xfrm>
            <a:off x="1074490" y="1956262"/>
            <a:ext cx="5949247" cy="519862"/>
          </a:xfrm>
          <a:prstGeom prst="rect">
            <a:avLst/>
          </a:prstGeom>
          <a:noFill/>
          <a:ln>
            <a:noFill/>
          </a:ln>
        </p:spPr>
      </p:pic>
      <p:sp>
        <p:nvSpPr>
          <p:cNvPr id="1096" name="Google Shape;1096;p60"/>
          <p:cNvSpPr/>
          <p:nvPr/>
        </p:nvSpPr>
        <p:spPr>
          <a:xfrm>
            <a:off x="6743700" y="2026920"/>
            <a:ext cx="198120" cy="32766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7" name="Google Shape;1097;p60"/>
          <p:cNvSpPr/>
          <p:nvPr/>
        </p:nvSpPr>
        <p:spPr>
          <a:xfrm>
            <a:off x="5196840" y="2026920"/>
            <a:ext cx="198120" cy="32766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8" name="Google Shape;1098;p60"/>
          <p:cNvSpPr/>
          <p:nvPr/>
        </p:nvSpPr>
        <p:spPr>
          <a:xfrm>
            <a:off x="3604260" y="2002571"/>
            <a:ext cx="198120" cy="32766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9" name="Google Shape;1099;p60"/>
          <p:cNvSpPr/>
          <p:nvPr/>
        </p:nvSpPr>
        <p:spPr>
          <a:xfrm>
            <a:off x="1788192" y="2381688"/>
            <a:ext cx="1874809" cy="339645"/>
          </a:xfrm>
          <a:prstGeom prst="rect">
            <a:avLst/>
          </a:prstGeom>
          <a:blipFill rotWithShape="1">
            <a:blip r:embed="rId5">
              <a:alphaModFix/>
            </a:blip>
            <a:stretch>
              <a:fillRect b="-370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fade">
                                      <p:cBhvr>
                                        <p:cTn id="7" dur="500"/>
                                        <p:tgtEl>
                                          <p:spTgt spid="1096"/>
                                        </p:tgtEl>
                                      </p:cBhvr>
                                    </p:animEffect>
                                  </p:childTnLst>
                                </p:cTn>
                              </p:par>
                              <p:par>
                                <p:cTn id="8" presetID="10" presetClass="entr" presetSubtype="0" fill="hold" nodeType="withEffect">
                                  <p:stCondLst>
                                    <p:cond delay="0"/>
                                  </p:stCondLst>
                                  <p:childTnLst>
                                    <p:set>
                                      <p:cBhvr>
                                        <p:cTn id="9" dur="1" fill="hold">
                                          <p:stCondLst>
                                            <p:cond delay="0"/>
                                          </p:stCondLst>
                                        </p:cTn>
                                        <p:tgtEl>
                                          <p:spTgt spid="1097"/>
                                        </p:tgtEl>
                                        <p:attrNameLst>
                                          <p:attrName>style.visibility</p:attrName>
                                        </p:attrNameLst>
                                      </p:cBhvr>
                                      <p:to>
                                        <p:strVal val="visible"/>
                                      </p:to>
                                    </p:set>
                                    <p:animEffect transition="in" filter="fade">
                                      <p:cBhvr>
                                        <p:cTn id="10" dur="500"/>
                                        <p:tgtEl>
                                          <p:spTgt spid="1097"/>
                                        </p:tgtEl>
                                      </p:cBhvr>
                                    </p:animEffect>
                                  </p:childTnLst>
                                </p:cTn>
                              </p:par>
                              <p:par>
                                <p:cTn id="11" presetID="10" presetClass="entr" presetSubtype="0" fill="hold" nodeType="withEffect">
                                  <p:stCondLst>
                                    <p:cond delay="0"/>
                                  </p:stCondLst>
                                  <p:childTnLst>
                                    <p:set>
                                      <p:cBhvr>
                                        <p:cTn id="12" dur="1" fill="hold">
                                          <p:stCondLst>
                                            <p:cond delay="0"/>
                                          </p:stCondLst>
                                        </p:cTn>
                                        <p:tgtEl>
                                          <p:spTgt spid="1098"/>
                                        </p:tgtEl>
                                        <p:attrNameLst>
                                          <p:attrName>style.visibility</p:attrName>
                                        </p:attrNameLst>
                                      </p:cBhvr>
                                      <p:to>
                                        <p:strVal val="visible"/>
                                      </p:to>
                                    </p:set>
                                    <p:animEffect transition="in" filter="fade">
                                      <p:cBhvr>
                                        <p:cTn id="13" dur="500"/>
                                        <p:tgtEl>
                                          <p:spTgt spid="1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61"/>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Quaternion Convert to Euler Angle</a:t>
            </a:r>
            <a:endParaRPr sz="2800"/>
          </a:p>
        </p:txBody>
      </p:sp>
      <p:sp>
        <p:nvSpPr>
          <p:cNvPr id="1105" name="Google Shape;1105;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65</a:t>
            </a:fld>
            <a:endParaRPr/>
          </a:p>
        </p:txBody>
      </p:sp>
      <p:sp>
        <p:nvSpPr>
          <p:cNvPr id="1106" name="Google Shape;1106;p61"/>
          <p:cNvSpPr/>
          <p:nvPr/>
        </p:nvSpPr>
        <p:spPr>
          <a:xfrm>
            <a:off x="264308" y="798612"/>
            <a:ext cx="4767652"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Given a unit quaternion, and based on (4.q2 ) in the </a:t>
            </a:r>
            <a:r>
              <a:rPr lang="en-US" sz="1400" b="0" i="0" u="sng" strike="noStrike" cap="none" dirty="0">
                <a:solidFill>
                  <a:srgbClr val="000000"/>
                </a:solidFill>
                <a:latin typeface="Arial"/>
                <a:ea typeface="Arial"/>
                <a:cs typeface="Arial"/>
                <a:sym typeface="Arial"/>
                <a:hlinkClick r:id="rId3" action="ppaction://hlinksldjump">
                  <a:extLst>
                    <a:ext uri="{A12FA001-AC4F-418D-AE19-62706E023703}">
                      <ahyp:hlinkClr xmlns:ahyp="http://schemas.microsoft.com/office/drawing/2018/hyperlinkcolor" val="tx"/>
                    </a:ext>
                  </a:extLst>
                </a:hlinkClick>
              </a:rPr>
              <a:t>page</a:t>
            </a:r>
            <a:r>
              <a:rPr lang="en-US" sz="1400" b="0" i="0" u="none" strike="noStrike" cap="none" dirty="0">
                <a:solidFill>
                  <a:srgbClr val="000000"/>
                </a:solidFill>
                <a:latin typeface="Arial"/>
                <a:ea typeface="Arial"/>
                <a:cs typeface="Arial"/>
                <a:sym typeface="Arial"/>
              </a:rPr>
              <a:t> </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the rotation matrix of the quaternion can be expressed as</a:t>
            </a:r>
            <a:endParaRPr dirty="0"/>
          </a:p>
        </p:txBody>
      </p:sp>
      <p:pic>
        <p:nvPicPr>
          <p:cNvPr id="1107" name="Google Shape;1107;p61"/>
          <p:cNvPicPr preferRelativeResize="0"/>
          <p:nvPr/>
        </p:nvPicPr>
        <p:blipFill rotWithShape="1">
          <a:blip r:embed="rId4">
            <a:alphaModFix/>
          </a:blip>
          <a:srcRect/>
          <a:stretch/>
        </p:blipFill>
        <p:spPr>
          <a:xfrm>
            <a:off x="2096962" y="1917483"/>
            <a:ext cx="4158216" cy="919669"/>
          </a:xfrm>
          <a:prstGeom prst="rect">
            <a:avLst/>
          </a:prstGeom>
          <a:noFill/>
          <a:ln>
            <a:noFill/>
          </a:ln>
        </p:spPr>
      </p:pic>
      <p:pic>
        <p:nvPicPr>
          <p:cNvPr id="1108" name="Google Shape;1108;p61"/>
          <p:cNvPicPr preferRelativeResize="0"/>
          <p:nvPr/>
        </p:nvPicPr>
        <p:blipFill rotWithShape="1">
          <a:blip r:embed="rId5">
            <a:alphaModFix/>
          </a:blip>
          <a:srcRect l="26303"/>
          <a:stretch/>
        </p:blipFill>
        <p:spPr>
          <a:xfrm>
            <a:off x="2322078" y="3522060"/>
            <a:ext cx="5765755" cy="816742"/>
          </a:xfrm>
          <a:prstGeom prst="rect">
            <a:avLst/>
          </a:prstGeom>
          <a:noFill/>
          <a:ln>
            <a:noFill/>
          </a:ln>
        </p:spPr>
      </p:pic>
      <p:sp>
        <p:nvSpPr>
          <p:cNvPr id="1109" name="Google Shape;1109;p61"/>
          <p:cNvSpPr/>
          <p:nvPr/>
        </p:nvSpPr>
        <p:spPr>
          <a:xfrm>
            <a:off x="264308" y="2766182"/>
            <a:ext cx="514756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chemeClr val="accent1"/>
                </a:solidFill>
                <a:latin typeface="PT Sans Narrow"/>
                <a:ea typeface="PT Sans Narrow"/>
                <a:cs typeface="PT Sans Narrow"/>
                <a:sym typeface="PT Sans Narrow"/>
              </a:rPr>
              <a:t>Euler Angle Convert to Rotation Matrix</a:t>
            </a:r>
            <a:endParaRPr sz="2800" b="1" i="0" u="none" strike="noStrike" cap="none">
              <a:solidFill>
                <a:schemeClr val="accent1"/>
              </a:solidFill>
              <a:latin typeface="PT Sans Narrow"/>
              <a:ea typeface="PT Sans Narrow"/>
              <a:cs typeface="PT Sans Narrow"/>
              <a:sym typeface="PT Sans Narrow"/>
            </a:endParaRPr>
          </a:p>
        </p:txBody>
      </p:sp>
      <p:sp>
        <p:nvSpPr>
          <p:cNvPr id="1110" name="Google Shape;1110;p61"/>
          <p:cNvSpPr/>
          <p:nvPr/>
        </p:nvSpPr>
        <p:spPr>
          <a:xfrm>
            <a:off x="1469516" y="2262375"/>
            <a:ext cx="537968"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473F6B-1BB2-8D49-9F9D-66390AD78368}"/>
                  </a:ext>
                </a:extLst>
              </p:cNvPr>
              <p:cNvSpPr txBox="1"/>
              <p:nvPr/>
            </p:nvSpPr>
            <p:spPr>
              <a:xfrm>
                <a:off x="3513645" y="1137655"/>
                <a:ext cx="1324850" cy="430887"/>
              </a:xfrm>
              <a:prstGeom prst="rect">
                <a:avLst/>
              </a:prstGeom>
              <a:solidFill>
                <a:srgbClr val="FFC000"/>
              </a:solidFill>
              <a:ln>
                <a:solidFill>
                  <a:srgbClr val="000000"/>
                </a:solid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𝑞𝑝</m:t>
                      </m:r>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−1</m:t>
                          </m:r>
                        </m:sup>
                      </m:sSup>
                    </m:oMath>
                  </m:oMathPara>
                </a14:m>
                <a:endParaRPr lang="en-US" b="0" dirty="0"/>
              </a:p>
              <a:p>
                <a:r>
                  <a:rPr lang="en-US" dirty="0"/>
                  <a:t>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𝑅</m:t>
                    </m:r>
                    <m:r>
                      <a:rPr lang="en-US" i="1">
                        <a:latin typeface="Cambria Math" panose="02040503050406030204" pitchFamily="18" charset="0"/>
                      </a:rPr>
                      <m:t>𝑝</m:t>
                    </m:r>
                  </m:oMath>
                </a14:m>
                <a:r>
                  <a:rPr lang="en-US" dirty="0"/>
                  <a:t>     (4.q2)</a:t>
                </a:r>
              </a:p>
            </p:txBody>
          </p:sp>
        </mc:Choice>
        <mc:Fallback xmlns="">
          <p:sp>
            <p:nvSpPr>
              <p:cNvPr id="11" name="TextBox 10">
                <a:extLst>
                  <a:ext uri="{FF2B5EF4-FFF2-40B4-BE49-F238E27FC236}">
                    <a16:creationId xmlns:a16="http://schemas.microsoft.com/office/drawing/2014/main" id="{BA473F6B-1BB2-8D49-9F9D-66390AD78368}"/>
                  </a:ext>
                </a:extLst>
              </p:cNvPr>
              <p:cNvSpPr txBox="1">
                <a:spLocks noRot="1" noChangeAspect="1" noMove="1" noResize="1" noEditPoints="1" noAdjustHandles="1" noChangeArrowheads="1" noChangeShapeType="1" noTextEdit="1"/>
              </p:cNvSpPr>
              <p:nvPr/>
            </p:nvSpPr>
            <p:spPr>
              <a:xfrm>
                <a:off x="3513645" y="1137655"/>
                <a:ext cx="1324850" cy="430887"/>
              </a:xfrm>
              <a:prstGeom prst="rect">
                <a:avLst/>
              </a:prstGeom>
              <a:blipFill>
                <a:blip r:embed="rId8"/>
                <a:stretch>
                  <a:fillRect l="-4717" r="-6604" b="-22857"/>
                </a:stretch>
              </a:blipFill>
              <a:ln>
                <a:solidFill>
                  <a:srgbClr val="000000"/>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7E87FB-C960-244E-985A-8BCFC6315A85}"/>
                  </a:ext>
                </a:extLst>
              </p:cNvPr>
              <p:cNvSpPr txBox="1"/>
              <p:nvPr/>
            </p:nvSpPr>
            <p:spPr>
              <a:xfrm>
                <a:off x="264308" y="4441371"/>
                <a:ext cx="8482500" cy="646331"/>
              </a:xfrm>
              <a:prstGeom prst="rect">
                <a:avLst/>
              </a:prstGeom>
              <a:noFill/>
              <a:ln>
                <a:solidFill>
                  <a:srgbClr val="FF0000"/>
                </a:solidFill>
              </a:ln>
            </p:spPr>
            <p:txBody>
              <a:bodyPr wrap="square" rtlCol="0">
                <a:spAutoFit/>
              </a:bodyPr>
              <a:lstStyle/>
              <a:p>
                <a:r>
                  <a:rPr lang="en-US" sz="1200" dirty="0"/>
                  <a:t>Note: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𝑍</m:t>
                        </m:r>
                      </m:sub>
                    </m:sSub>
                    <m:d>
                      <m:dPr>
                        <m:ctrlPr>
                          <a:rPr lang="en-US" sz="1200" i="1">
                            <a:latin typeface="Cambria Math" panose="02040503050406030204" pitchFamily="18" charset="0"/>
                          </a:rPr>
                        </m:ctrlPr>
                      </m:dPr>
                      <m:e>
                        <m:r>
                          <a:rPr lang="en-TW" sz="1200" i="1">
                            <a:latin typeface="Cambria Math" panose="02040503050406030204" pitchFamily="18" charset="0"/>
                            <a:ea typeface="Cambria Math" panose="02040503050406030204" pitchFamily="18" charset="0"/>
                          </a:rPr>
                          <m:t>𝜓</m:t>
                        </m:r>
                      </m:e>
                    </m:d>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𝑌</m:t>
                        </m:r>
                      </m:sub>
                    </m:sSub>
                    <m:d>
                      <m:dPr>
                        <m:ctrlPr>
                          <a:rPr lang="en-US" sz="1200" i="1">
                            <a:latin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𝜃</m:t>
                        </m:r>
                      </m:e>
                    </m:d>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𝑋</m:t>
                        </m:r>
                      </m:sub>
                    </m:sSub>
                    <m:d>
                      <m:dPr>
                        <m:ctrlPr>
                          <a:rPr lang="en-US" sz="1200" i="1">
                            <a:latin typeface="Cambria Math" panose="02040503050406030204" pitchFamily="18" charset="0"/>
                          </a:rPr>
                        </m:ctrlPr>
                      </m:dPr>
                      <m:e>
                        <m:r>
                          <a:rPr lang="en-TW" sz="1200" i="1">
                            <a:latin typeface="Cambria Math" panose="02040503050406030204" pitchFamily="18" charset="0"/>
                            <a:ea typeface="Cambria Math" panose="02040503050406030204" pitchFamily="18" charset="0"/>
                          </a:rPr>
                          <m:t>𝜙</m:t>
                        </m:r>
                      </m:e>
                    </m:d>
                  </m:oMath>
                </a14:m>
                <a:r>
                  <a:rPr lang="en-US" sz="1200" dirty="0"/>
                  <a:t> is a rotation matrix that may be used to represent a composition of extrinsic rotations about axes z, y, x, (in that order). </a:t>
                </a:r>
              </a:p>
              <a:p>
                <a:r>
                  <a:rPr lang="en-US" sz="1200" dirty="0"/>
                  <a:t>Ref:</a:t>
                </a:r>
                <a:r>
                  <a:rPr lang="en-TW" sz="1200" dirty="0"/>
                  <a:t> </a:t>
                </a:r>
                <a:r>
                  <a:rPr lang="en-US" sz="1200" dirty="0"/>
                  <a:t>https://</a:t>
                </a:r>
                <a:r>
                  <a:rPr lang="en-US" sz="1200" dirty="0" err="1"/>
                  <a:t>en.wikipedia.org</a:t>
                </a:r>
                <a:r>
                  <a:rPr lang="en-US" sz="1200" dirty="0"/>
                  <a:t>/wiki/</a:t>
                </a:r>
                <a:r>
                  <a:rPr lang="en-US" sz="1200" dirty="0" err="1"/>
                  <a:t>Euler_angles</a:t>
                </a:r>
                <a:endParaRPr lang="en-US" sz="1200" dirty="0"/>
              </a:p>
            </p:txBody>
          </p:sp>
        </mc:Choice>
        <mc:Fallback xmlns="">
          <p:sp>
            <p:nvSpPr>
              <p:cNvPr id="12" name="TextBox 11">
                <a:extLst>
                  <a:ext uri="{FF2B5EF4-FFF2-40B4-BE49-F238E27FC236}">
                    <a16:creationId xmlns:a16="http://schemas.microsoft.com/office/drawing/2014/main" id="{047E87FB-C960-244E-985A-8BCFC6315A85}"/>
                  </a:ext>
                </a:extLst>
              </p:cNvPr>
              <p:cNvSpPr txBox="1">
                <a:spLocks noRot="1" noChangeAspect="1" noMove="1" noResize="1" noEditPoints="1" noAdjustHandles="1" noChangeArrowheads="1" noChangeShapeType="1" noTextEdit="1"/>
              </p:cNvSpPr>
              <p:nvPr/>
            </p:nvSpPr>
            <p:spPr>
              <a:xfrm>
                <a:off x="264308" y="4441371"/>
                <a:ext cx="8482500" cy="646331"/>
              </a:xfrm>
              <a:prstGeom prst="rect">
                <a:avLst/>
              </a:prstGeom>
              <a:blipFill>
                <a:blip r:embed="rId9"/>
                <a:stretch>
                  <a:fillRect r="-299" b="-3774"/>
                </a:stretch>
              </a:blipFill>
              <a:ln>
                <a:solidFill>
                  <a:srgbClr val="FF0000"/>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04161E0-0465-4042-8863-8EA31A6B7AC1}"/>
                  </a:ext>
                </a:extLst>
              </p:cNvPr>
              <p:cNvSpPr/>
              <p:nvPr/>
            </p:nvSpPr>
            <p:spPr>
              <a:xfrm>
                <a:off x="65895" y="3802134"/>
                <a:ext cx="2385122"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𝑍</m:t>
                          </m:r>
                        </m:sub>
                      </m:sSub>
                      <m:d>
                        <m:dPr>
                          <m:ctrlPr>
                            <a:rPr lang="en-US" b="0" i="1" smtClean="0">
                              <a:solidFill>
                                <a:srgbClr val="000000"/>
                              </a:solidFill>
                              <a:latin typeface="Cambria Math" panose="02040503050406030204" pitchFamily="18" charset="0"/>
                            </a:rPr>
                          </m:ctrlPr>
                        </m:dPr>
                        <m:e>
                          <m:r>
                            <a:rPr lang="en-TW" i="1">
                              <a:solidFill>
                                <a:srgbClr val="000000"/>
                              </a:solidFill>
                              <a:latin typeface="Cambria Math" panose="02040503050406030204" pitchFamily="18" charset="0"/>
                              <a:ea typeface="Cambria Math" panose="02040503050406030204" pitchFamily="18" charset="0"/>
                            </a:rPr>
                            <m:t>𝜓</m:t>
                          </m:r>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𝑌</m:t>
                          </m:r>
                        </m:sub>
                      </m:sSub>
                      <m:d>
                        <m:dPr>
                          <m:ctrlPr>
                            <a:rPr lang="en-US" i="1">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ea typeface="Cambria Math" panose="02040503050406030204" pitchFamily="18" charset="0"/>
                            </a:rPr>
                            <m:t>𝜃</m:t>
                          </m:r>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𝑋</m:t>
                          </m:r>
                        </m:sub>
                      </m:sSub>
                      <m:d>
                        <m:dPr>
                          <m:ctrlPr>
                            <a:rPr lang="en-US" i="1">
                              <a:solidFill>
                                <a:srgbClr val="000000"/>
                              </a:solidFill>
                              <a:latin typeface="Cambria Math" panose="02040503050406030204" pitchFamily="18" charset="0"/>
                            </a:rPr>
                          </m:ctrlPr>
                        </m:dPr>
                        <m:e>
                          <m:r>
                            <a:rPr lang="en-TW" i="1">
                              <a:solidFill>
                                <a:srgbClr val="000000"/>
                              </a:solidFill>
                              <a:latin typeface="Cambria Math" panose="02040503050406030204" pitchFamily="18" charset="0"/>
                              <a:ea typeface="Cambria Math" panose="02040503050406030204" pitchFamily="18" charset="0"/>
                            </a:rPr>
                            <m:t>𝜙</m:t>
                          </m:r>
                        </m:e>
                      </m:d>
                      <m:r>
                        <a:rPr lang="en-US" b="0" i="1" smtClean="0">
                          <a:solidFill>
                            <a:srgbClr val="000000"/>
                          </a:solidFill>
                          <a:latin typeface="Cambria Math" panose="02040503050406030204" pitchFamily="18" charset="0"/>
                        </a:rPr>
                        <m:t>=</m:t>
                      </m:r>
                    </m:oMath>
                  </m:oMathPara>
                </a14:m>
                <a:endParaRPr lang="en-TW" dirty="0">
                  <a:solidFill>
                    <a:srgbClr val="000000"/>
                  </a:solidFill>
                </a:endParaRPr>
              </a:p>
            </p:txBody>
          </p:sp>
        </mc:Choice>
        <mc:Fallback xmlns="">
          <p:sp>
            <p:nvSpPr>
              <p:cNvPr id="13" name="Rectangle 12">
                <a:extLst>
                  <a:ext uri="{FF2B5EF4-FFF2-40B4-BE49-F238E27FC236}">
                    <a16:creationId xmlns:a16="http://schemas.microsoft.com/office/drawing/2014/main" id="{904161E0-0465-4042-8863-8EA31A6B7AC1}"/>
                  </a:ext>
                </a:extLst>
              </p:cNvPr>
              <p:cNvSpPr>
                <a:spLocks noRot="1" noChangeAspect="1" noMove="1" noResize="1" noEditPoints="1" noAdjustHandles="1" noChangeArrowheads="1" noChangeShapeType="1" noTextEdit="1"/>
              </p:cNvSpPr>
              <p:nvPr/>
            </p:nvSpPr>
            <p:spPr>
              <a:xfrm>
                <a:off x="65895" y="3802134"/>
                <a:ext cx="2385122" cy="307777"/>
              </a:xfrm>
              <a:prstGeom prst="rect">
                <a:avLst/>
              </a:prstGeom>
              <a:blipFill>
                <a:blip r:embed="rId10"/>
                <a:stretch>
                  <a:fillRect b="-12000"/>
                </a:stretch>
              </a:blipFill>
            </p:spPr>
            <p:txBody>
              <a:bodyPr/>
              <a:lstStyle/>
              <a:p>
                <a:r>
                  <a:rPr lang="en-TW">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62"/>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Rotation Matrix Convert to Euler Angle</a:t>
            </a:r>
            <a:endParaRPr sz="2800"/>
          </a:p>
        </p:txBody>
      </p:sp>
      <p:sp>
        <p:nvSpPr>
          <p:cNvPr id="1118" name="Google Shape;1118;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66</a:t>
            </a:fld>
            <a:endParaRPr/>
          </a:p>
        </p:txBody>
      </p:sp>
      <p:sp>
        <p:nvSpPr>
          <p:cNvPr id="1119" name="Google Shape;1119;p62"/>
          <p:cNvSpPr txBox="1"/>
          <p:nvPr/>
        </p:nvSpPr>
        <p:spPr>
          <a:xfrm>
            <a:off x="264308" y="3107491"/>
            <a:ext cx="24828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Or equivalently,</a:t>
            </a:r>
            <a:endParaRPr/>
          </a:p>
        </p:txBody>
      </p:sp>
      <p:pic>
        <p:nvPicPr>
          <p:cNvPr id="1120" name="Google Shape;1120;p62"/>
          <p:cNvPicPr preferRelativeResize="0"/>
          <p:nvPr/>
        </p:nvPicPr>
        <p:blipFill rotWithShape="1">
          <a:blip r:embed="rId3">
            <a:alphaModFix/>
          </a:blip>
          <a:srcRect/>
          <a:stretch/>
        </p:blipFill>
        <p:spPr>
          <a:xfrm>
            <a:off x="4572000" y="3620806"/>
            <a:ext cx="2050498" cy="844702"/>
          </a:xfrm>
          <a:prstGeom prst="rect">
            <a:avLst/>
          </a:prstGeom>
          <a:noFill/>
          <a:ln>
            <a:noFill/>
          </a:ln>
        </p:spPr>
      </p:pic>
      <p:sp>
        <p:nvSpPr>
          <p:cNvPr id="1121" name="Google Shape;1121;p62"/>
          <p:cNvSpPr txBox="1"/>
          <p:nvPr/>
        </p:nvSpPr>
        <p:spPr>
          <a:xfrm>
            <a:off x="228600" y="812176"/>
            <a:ext cx="5111496" cy="307777"/>
          </a:xfrm>
          <a:prstGeom prst="rect">
            <a:avLst/>
          </a:prstGeom>
          <a:blipFill rotWithShape="1">
            <a:blip r:embed="rId4">
              <a:alphaModFix/>
            </a:blip>
            <a:stretch>
              <a:fillRect l="-247" t="-3998" b="-19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pic>
        <p:nvPicPr>
          <p:cNvPr id="1122" name="Google Shape;1122;p62"/>
          <p:cNvPicPr preferRelativeResize="0"/>
          <p:nvPr/>
        </p:nvPicPr>
        <p:blipFill rotWithShape="1">
          <a:blip r:embed="rId5">
            <a:alphaModFix/>
          </a:blip>
          <a:srcRect/>
          <a:stretch/>
        </p:blipFill>
        <p:spPr>
          <a:xfrm>
            <a:off x="2927180" y="1298628"/>
            <a:ext cx="2611459" cy="1142929"/>
          </a:xfrm>
          <a:prstGeom prst="rect">
            <a:avLst/>
          </a:prstGeom>
          <a:noFill/>
          <a:ln>
            <a:noFill/>
          </a:ln>
        </p:spPr>
      </p:pic>
      <p:cxnSp>
        <p:nvCxnSpPr>
          <p:cNvPr id="1123" name="Google Shape;1123;p62"/>
          <p:cNvCxnSpPr/>
          <p:nvPr/>
        </p:nvCxnSpPr>
        <p:spPr>
          <a:xfrm>
            <a:off x="350520" y="2834640"/>
            <a:ext cx="7764780" cy="0"/>
          </a:xfrm>
          <a:prstGeom prst="straightConnector1">
            <a:avLst/>
          </a:prstGeom>
          <a:noFill/>
          <a:ln w="9525" cap="flat" cmpd="sng">
            <a:solidFill>
              <a:srgbClr val="EE6800"/>
            </a:solidFill>
            <a:prstDash val="solid"/>
            <a:round/>
            <a:headEnd type="none" w="sm" len="sm"/>
            <a:tailEnd type="none" w="sm" len="sm"/>
          </a:ln>
        </p:spPr>
      </p:cxnSp>
      <p:sp>
        <p:nvSpPr>
          <p:cNvPr id="1124" name="Google Shape;1124;p62"/>
          <p:cNvSpPr txBox="1"/>
          <p:nvPr/>
        </p:nvSpPr>
        <p:spPr>
          <a:xfrm>
            <a:off x="1762763" y="3547587"/>
            <a:ext cx="2723480" cy="122270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62"/>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dirty="0"/>
              <a:t>Two quaternions</a:t>
            </a:r>
            <a:endParaRPr sz="2800" dirty="0"/>
          </a:p>
        </p:txBody>
      </p:sp>
      <p:sp>
        <p:nvSpPr>
          <p:cNvPr id="1118" name="Google Shape;1118;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67</a:t>
            </a:fld>
            <a:endParaRPr/>
          </a:p>
        </p:txBody>
      </p:sp>
      <p:cxnSp>
        <p:nvCxnSpPr>
          <p:cNvPr id="1123" name="Google Shape;1123;p62"/>
          <p:cNvCxnSpPr/>
          <p:nvPr/>
        </p:nvCxnSpPr>
        <p:spPr>
          <a:xfrm>
            <a:off x="430925" y="1769276"/>
            <a:ext cx="7764780" cy="0"/>
          </a:xfrm>
          <a:prstGeom prst="straightConnector1">
            <a:avLst/>
          </a:prstGeom>
          <a:noFill/>
          <a:ln w="9525" cap="flat" cmpd="sng">
            <a:solidFill>
              <a:srgbClr val="EE6800"/>
            </a:solidFill>
            <a:prstDash val="solid"/>
            <a:round/>
            <a:headEnd type="none" w="sm" len="sm"/>
            <a:tailEnd type="none" w="sm" len="sm"/>
          </a:ln>
        </p:spPr>
      </p:cxnSp>
      <p:sp>
        <p:nvSpPr>
          <p:cNvPr id="2" name="TextBox 1">
            <a:extLst>
              <a:ext uri="{FF2B5EF4-FFF2-40B4-BE49-F238E27FC236}">
                <a16:creationId xmlns:a16="http://schemas.microsoft.com/office/drawing/2014/main" id="{CFB8C7E4-CB23-99E3-54E5-0823F411BEAE}"/>
              </a:ext>
            </a:extLst>
          </p:cNvPr>
          <p:cNvSpPr txBox="1"/>
          <p:nvPr/>
        </p:nvSpPr>
        <p:spPr>
          <a:xfrm>
            <a:off x="350520" y="692058"/>
            <a:ext cx="7595301" cy="1077218"/>
          </a:xfrm>
          <a:prstGeom prst="rect">
            <a:avLst/>
          </a:prstGeom>
          <a:noFill/>
        </p:spPr>
        <p:txBody>
          <a:bodyPr wrap="square" rtlCol="0">
            <a:spAutoFit/>
          </a:bodyPr>
          <a:lstStyle/>
          <a:p>
            <a:r>
              <a:rPr lang="en-US" sz="1600" dirty="0"/>
              <a:t>A rotation about the z-axis through a bearing angle </a:t>
            </a:r>
            <a:r>
              <a:rPr lang="el-GR" sz="1600" dirty="0"/>
              <a:t>α </a:t>
            </a:r>
            <a:r>
              <a:rPr lang="en-US" sz="1600" dirty="0"/>
              <a:t>followed by a rotation about the new y-axis through an elevation angle </a:t>
            </a:r>
            <a:r>
              <a:rPr lang="el-GR" sz="1600" dirty="0"/>
              <a:t>β. </a:t>
            </a:r>
            <a:r>
              <a:rPr lang="en-US" sz="1600" dirty="0"/>
              <a:t>After these two rotations, the new x-axis points toward the satellite. The two rotations are respectively described by the two quaternions below: </a:t>
            </a:r>
          </a:p>
        </p:txBody>
      </p:sp>
      <p:pic>
        <p:nvPicPr>
          <p:cNvPr id="4" name="Picture 3" descr="Diagram&#10;&#10;Description automatically generated with medium confidence">
            <a:extLst>
              <a:ext uri="{FF2B5EF4-FFF2-40B4-BE49-F238E27FC236}">
                <a16:creationId xmlns:a16="http://schemas.microsoft.com/office/drawing/2014/main" id="{71765A51-55EB-8635-4054-BB8D77ABD596}"/>
              </a:ext>
            </a:extLst>
          </p:cNvPr>
          <p:cNvPicPr>
            <a:picLocks noChangeAspect="1"/>
          </p:cNvPicPr>
          <p:nvPr/>
        </p:nvPicPr>
        <p:blipFill>
          <a:blip r:embed="rId3"/>
          <a:stretch>
            <a:fillRect/>
          </a:stretch>
        </p:blipFill>
        <p:spPr>
          <a:xfrm>
            <a:off x="3098417" y="1922401"/>
            <a:ext cx="2099505" cy="899788"/>
          </a:xfrm>
          <a:prstGeom prst="rect">
            <a:avLst/>
          </a:prstGeom>
        </p:spPr>
      </p:pic>
      <p:sp>
        <p:nvSpPr>
          <p:cNvPr id="5" name="TextBox 4">
            <a:extLst>
              <a:ext uri="{FF2B5EF4-FFF2-40B4-BE49-F238E27FC236}">
                <a16:creationId xmlns:a16="http://schemas.microsoft.com/office/drawing/2014/main" id="{E0F7B6A0-60DC-A8ED-F5A5-9DB1660DD7FB}"/>
              </a:ext>
            </a:extLst>
          </p:cNvPr>
          <p:cNvSpPr txBox="1"/>
          <p:nvPr/>
        </p:nvSpPr>
        <p:spPr>
          <a:xfrm>
            <a:off x="430925" y="2865116"/>
            <a:ext cx="7357241" cy="584775"/>
          </a:xfrm>
          <a:prstGeom prst="rect">
            <a:avLst/>
          </a:prstGeom>
          <a:noFill/>
        </p:spPr>
        <p:txBody>
          <a:bodyPr wrap="square" rtlCol="0">
            <a:spAutoFit/>
          </a:bodyPr>
          <a:lstStyle/>
          <a:p>
            <a:r>
              <a:rPr lang="en-US" sz="1600" dirty="0"/>
              <a:t>The quaternion describing the composition rotation is the product </a:t>
            </a:r>
            <a:r>
              <a:rPr lang="en-US" sz="1600" dirty="0" err="1"/>
              <a:t>pq</a:t>
            </a:r>
            <a:r>
              <a:rPr lang="en-US" sz="1600" dirty="0"/>
              <a:t> which is as follows. </a:t>
            </a:r>
          </a:p>
        </p:txBody>
      </p:sp>
      <p:pic>
        <p:nvPicPr>
          <p:cNvPr id="7" name="Picture 6" descr="Text&#10;&#10;Description automatically generated with medium confidence">
            <a:extLst>
              <a:ext uri="{FF2B5EF4-FFF2-40B4-BE49-F238E27FC236}">
                <a16:creationId xmlns:a16="http://schemas.microsoft.com/office/drawing/2014/main" id="{126279E8-DA2B-21B0-71EC-4879054A1EEB}"/>
              </a:ext>
            </a:extLst>
          </p:cNvPr>
          <p:cNvPicPr>
            <a:picLocks noChangeAspect="1"/>
          </p:cNvPicPr>
          <p:nvPr/>
        </p:nvPicPr>
        <p:blipFill>
          <a:blip r:embed="rId4"/>
          <a:stretch>
            <a:fillRect/>
          </a:stretch>
        </p:blipFill>
        <p:spPr>
          <a:xfrm>
            <a:off x="1121258" y="3449891"/>
            <a:ext cx="6427702" cy="1606926"/>
          </a:xfrm>
          <a:prstGeom prst="rect">
            <a:avLst/>
          </a:prstGeom>
        </p:spPr>
      </p:pic>
    </p:spTree>
    <p:extLst>
      <p:ext uri="{BB962C8B-B14F-4D97-AF65-F5344CB8AC3E}">
        <p14:creationId xmlns:p14="http://schemas.microsoft.com/office/powerpoint/2010/main" val="1469141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63"/>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Compare Euler Angle, Rotation Matrix, and Quaternion </a:t>
            </a:r>
            <a:endParaRPr sz="2800"/>
          </a:p>
        </p:txBody>
      </p:sp>
      <p:sp>
        <p:nvSpPr>
          <p:cNvPr id="1130" name="Google Shape;1130;p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68</a:t>
            </a:fld>
            <a:endParaRPr/>
          </a:p>
        </p:txBody>
      </p:sp>
      <p:sp>
        <p:nvSpPr>
          <p:cNvPr id="1131" name="Google Shape;1131;p63"/>
          <p:cNvSpPr txBox="1"/>
          <p:nvPr/>
        </p:nvSpPr>
        <p:spPr>
          <a:xfrm>
            <a:off x="342900" y="684311"/>
            <a:ext cx="22542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Rotation Matrix</a:t>
            </a:r>
            <a:endParaRPr/>
          </a:p>
        </p:txBody>
      </p:sp>
      <p:sp>
        <p:nvSpPr>
          <p:cNvPr id="1132" name="Google Shape;1132;p63"/>
          <p:cNvSpPr txBox="1"/>
          <p:nvPr/>
        </p:nvSpPr>
        <p:spPr>
          <a:xfrm>
            <a:off x="546100" y="1155700"/>
            <a:ext cx="7626350" cy="267761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Advantages</a:t>
            </a:r>
            <a:endParaRPr dirty="0"/>
          </a:p>
          <a:p>
            <a:pPr marL="285750" marR="0" lvl="8" indent="-285750" algn="l" rtl="0">
              <a:lnSpc>
                <a:spcPct val="15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The rotating axis can be any vector</a:t>
            </a:r>
            <a:endParaRPr dirty="0"/>
          </a:p>
          <a:p>
            <a:pPr marL="285750" marR="0" lvl="0" indent="-196850" algn="l" rtl="0">
              <a:lnSpc>
                <a:spcPct val="15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Disadvantages</a:t>
            </a:r>
            <a:endParaRPr dirty="0"/>
          </a:p>
          <a:p>
            <a:pPr marL="285750" marR="0" lvl="0" indent="-285750" algn="l" rtl="0">
              <a:lnSpc>
                <a:spcPct val="15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A quaternion only needs four values: three vectors and an angle. But a rotation matrix needs 9 elements.</a:t>
            </a:r>
            <a:endParaRPr dirty="0"/>
          </a:p>
          <a:p>
            <a:pPr marL="285750" marR="0" lvl="0" indent="-285750" algn="l" rtl="0">
              <a:lnSpc>
                <a:spcPct val="15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When doing multiplication operations, it also increases the amount of calculation, causing some waste in space and time.</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64"/>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Compare Euler Angle, Rotation Matrix, and Quaternion </a:t>
            </a:r>
            <a:endParaRPr sz="2800"/>
          </a:p>
        </p:txBody>
      </p:sp>
      <p:sp>
        <p:nvSpPr>
          <p:cNvPr id="1138" name="Google Shape;1138;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69</a:t>
            </a:fld>
            <a:endParaRPr/>
          </a:p>
        </p:txBody>
      </p:sp>
      <p:sp>
        <p:nvSpPr>
          <p:cNvPr id="1139" name="Google Shape;1139;p64"/>
          <p:cNvSpPr txBox="1"/>
          <p:nvPr/>
        </p:nvSpPr>
        <p:spPr>
          <a:xfrm>
            <a:off x="425450" y="641350"/>
            <a:ext cx="11620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Euler angle:</a:t>
            </a:r>
            <a:endParaRPr/>
          </a:p>
        </p:txBody>
      </p:sp>
      <p:sp>
        <p:nvSpPr>
          <p:cNvPr id="1140" name="Google Shape;1140;p64"/>
          <p:cNvSpPr txBox="1"/>
          <p:nvPr/>
        </p:nvSpPr>
        <p:spPr>
          <a:xfrm>
            <a:off x="495300" y="1022577"/>
            <a:ext cx="7626350" cy="29608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Advantages</a:t>
            </a:r>
            <a:endParaRPr/>
          </a:p>
          <a:p>
            <a:pPr marL="285750" marR="0" lvl="4" indent="-285750" algn="l" rtl="0">
              <a:lnSpc>
                <a:spcPct val="15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Easy understanding</a:t>
            </a:r>
            <a:endParaRPr/>
          </a:p>
          <a:p>
            <a:pPr marL="285750" marR="0" lvl="4" indent="-285750" algn="l" rtl="0">
              <a:lnSpc>
                <a:spcPct val="15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The expression is convenient. Only need three values (corresponding to the rotation angle of the x, y, and z axes)</a:t>
            </a:r>
            <a:endParaRPr/>
          </a:p>
          <a:p>
            <a:pPr marL="0" marR="0" lvl="0" indent="0" algn="l" rtl="0">
              <a:lnSpc>
                <a:spcPct val="15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Disadvantages</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Euler angle converts to three 3*3 matrices with less efficiency compared to the quaternion.</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The order of rotation matrix is fixed. Different orders will result in different results.</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It can cause Gimbal Lock, so Euler angle cannot achieve at some angles.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26" name="文字方塊 32">
            <a:extLst>
              <a:ext uri="{FF2B5EF4-FFF2-40B4-BE49-F238E27FC236}">
                <a16:creationId xmlns:a16="http://schemas.microsoft.com/office/drawing/2014/main" id="{6CD88DA1-B03E-FA4D-9E82-CFB9E725AAE7}"/>
              </a:ext>
            </a:extLst>
          </p:cNvPr>
          <p:cNvSpPr txBox="1"/>
          <p:nvPr/>
        </p:nvSpPr>
        <p:spPr>
          <a:xfrm>
            <a:off x="852646" y="1147032"/>
            <a:ext cx="3256020" cy="703334"/>
          </a:xfrm>
          <a:prstGeom prst="rect">
            <a:avLst/>
          </a:prstGeom>
          <a:noFill/>
        </p:spPr>
        <p:txBody>
          <a:bodyPr wrap="none" rtlCol="0">
            <a:spAutoFit/>
          </a:bodyPr>
          <a:lstStyle/>
          <a:p>
            <a:pPr>
              <a:lnSpc>
                <a:spcPct val="150000"/>
              </a:lnSpc>
            </a:pPr>
            <a:r>
              <a:rPr lang="zh-TW" altLang="en-US" dirty="0">
                <a:latin typeface="Consolas" panose="020B0609020204030204" pitchFamily="49" charset="0"/>
                <a:ea typeface="DFKai-SB" panose="03000509000000000000" pitchFamily="65" charset="-120"/>
              </a:rPr>
              <a:t>如果</a:t>
            </a:r>
            <a:r>
              <a:rPr lang="en-US" altLang="zh-TW" dirty="0">
                <a:latin typeface="Consolas" panose="020B0609020204030204" pitchFamily="49" charset="0"/>
                <a:ea typeface="DFKai-SB" panose="03000509000000000000" pitchFamily="65" charset="-120"/>
              </a:rPr>
              <a:t>  </a:t>
            </a:r>
            <a:r>
              <a:rPr lang="zh-TW" altLang="en-US" dirty="0">
                <a:latin typeface="Consolas" panose="020B0609020204030204" pitchFamily="49" charset="0"/>
                <a:ea typeface="DFKai-SB" panose="03000509000000000000" pitchFamily="65" charset="-120"/>
              </a:rPr>
              <a:t>座標旋轉的話，紅色位置向量在</a:t>
            </a:r>
            <a:endParaRPr lang="en-US" altLang="zh-TW" dirty="0">
              <a:latin typeface="Consolas" panose="020B0609020204030204" pitchFamily="49" charset="0"/>
              <a:ea typeface="DFKai-SB" panose="03000509000000000000" pitchFamily="65" charset="-120"/>
            </a:endParaRPr>
          </a:p>
          <a:p>
            <a:pPr>
              <a:lnSpc>
                <a:spcPct val="150000"/>
              </a:lnSpc>
            </a:pPr>
            <a:r>
              <a:rPr lang="zh-TW" altLang="en-US" dirty="0">
                <a:latin typeface="Consolas" panose="020B0609020204030204" pitchFamily="49" charset="0"/>
                <a:ea typeface="DFKai-SB" panose="03000509000000000000" pitchFamily="65" charset="-120"/>
              </a:rPr>
              <a:t>該座標系表示為？</a:t>
            </a:r>
            <a:endParaRPr lang="en-US" altLang="zh-TW" dirty="0">
              <a:latin typeface="Consolas" panose="020B0609020204030204" pitchFamily="49" charset="0"/>
              <a:ea typeface="DFKai-SB" panose="03000509000000000000" pitchFamily="65" charset="-120"/>
            </a:endParaRPr>
          </a:p>
        </p:txBody>
      </p:sp>
      <p:grpSp>
        <p:nvGrpSpPr>
          <p:cNvPr id="5" name="Group 4">
            <a:extLst>
              <a:ext uri="{FF2B5EF4-FFF2-40B4-BE49-F238E27FC236}">
                <a16:creationId xmlns:a16="http://schemas.microsoft.com/office/drawing/2014/main" id="{396253BE-9624-9D4F-9B9A-0817E8C84B5A}"/>
              </a:ext>
            </a:extLst>
          </p:cNvPr>
          <p:cNvGrpSpPr/>
          <p:nvPr/>
        </p:nvGrpSpPr>
        <p:grpSpPr>
          <a:xfrm>
            <a:off x="824739" y="2016413"/>
            <a:ext cx="2805111" cy="2628844"/>
            <a:chOff x="837721" y="1573431"/>
            <a:chExt cx="2805111" cy="2628844"/>
          </a:xfrm>
        </p:grpSpPr>
        <p:sp>
          <p:nvSpPr>
            <p:cNvPr id="27" name="矩形 35">
              <a:extLst>
                <a:ext uri="{FF2B5EF4-FFF2-40B4-BE49-F238E27FC236}">
                  <a16:creationId xmlns:a16="http://schemas.microsoft.com/office/drawing/2014/main" id="{65308682-CC69-DF43-A733-A2A40DF2A600}"/>
                </a:ext>
              </a:extLst>
            </p:cNvPr>
            <p:cNvSpPr/>
            <p:nvPr/>
          </p:nvSpPr>
          <p:spPr>
            <a:xfrm>
              <a:off x="837721" y="1573431"/>
              <a:ext cx="2805111" cy="25259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文字方塊 36">
                  <a:extLst>
                    <a:ext uri="{FF2B5EF4-FFF2-40B4-BE49-F238E27FC236}">
                      <a16:creationId xmlns:a16="http://schemas.microsoft.com/office/drawing/2014/main" id="{6559A5BE-703F-EB43-B339-BE2022BE6B0F}"/>
                    </a:ext>
                  </a:extLst>
                </p:cNvPr>
                <p:cNvSpPr txBox="1"/>
                <p:nvPr/>
              </p:nvSpPr>
              <p:spPr>
                <a:xfrm>
                  <a:off x="878299" y="1676327"/>
                  <a:ext cx="2742632" cy="2525948"/>
                </a:xfrm>
                <a:prstGeom prst="rect">
                  <a:avLst/>
                </a:prstGeom>
                <a:noFill/>
              </p:spPr>
              <p:txBody>
                <a:bodyPr wrap="square" rtlCol="0">
                  <a:spAutoFit/>
                </a:bodyPr>
                <a:lstStyle/>
                <a:p>
                  <a:pPr>
                    <a:lnSpc>
                      <a:spcPct val="150000"/>
                    </a:lnSpc>
                  </a:pPr>
                  <a:r>
                    <a:rPr lang="zh-TW" altLang="en-US" dirty="0">
                      <a:latin typeface="Consolas" panose="020B0609020204030204" pitchFamily="49" charset="0"/>
                      <a:ea typeface="DFKai-SB" panose="03000509000000000000" pitchFamily="65" charset="-120"/>
                    </a:rPr>
                    <a:t>用旋轉矩陣來推算旋轉後的座標應為如何。</a:t>
                  </a:r>
                  <a:endParaRPr lang="en-US" altLang="zh-TW" dirty="0">
                    <a:latin typeface="Consolas" panose="020B0609020204030204" pitchFamily="49" charset="0"/>
                    <a:ea typeface="DFKai-SB" panose="03000509000000000000" pitchFamily="65" charset="-120"/>
                  </a:endParaRPr>
                </a:p>
                <a:p>
                  <a:pPr>
                    <a:lnSpc>
                      <a:spcPct val="150000"/>
                    </a:lnSpc>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DFKai-SB" panose="03000509000000000000" pitchFamily="65" charset="-120"/>
                          </a:rPr>
                          <m:t>𝑅</m:t>
                        </m:r>
                        <m:r>
                          <a:rPr lang="en-US" altLang="zh-TW" b="0" i="1" smtClean="0">
                            <a:latin typeface="Cambria Math" panose="02040503050406030204" pitchFamily="18" charset="0"/>
                            <a:ea typeface="DFKai-SB" panose="03000509000000000000" pitchFamily="65" charset="-120"/>
                          </a:rPr>
                          <m:t>=</m:t>
                        </m:r>
                        <m:d>
                          <m:dPr>
                            <m:begChr m:val="["/>
                            <m:endChr m:val="]"/>
                            <m:ctrlPr>
                              <a:rPr lang="en-US" altLang="zh-TW" i="1">
                                <a:latin typeface="Cambria Math" panose="02040503050406030204" pitchFamily="18" charset="0"/>
                                <a:ea typeface="DFKai-SB" panose="03000509000000000000" pitchFamily="65" charset="-120"/>
                              </a:rPr>
                            </m:ctrlPr>
                          </m:dPr>
                          <m:e>
                            <m:m>
                              <m:mPr>
                                <m:mcs>
                                  <m:mc>
                                    <m:mcPr>
                                      <m:count m:val="2"/>
                                      <m:mcJc m:val="center"/>
                                    </m:mcPr>
                                  </m:mc>
                                </m:mcs>
                                <m:ctrlPr>
                                  <a:rPr lang="en-US" altLang="zh-TW" i="1">
                                    <a:latin typeface="Cambria Math" panose="02040503050406030204" pitchFamily="18" charset="0"/>
                                    <a:ea typeface="DFKai-SB" panose="03000509000000000000" pitchFamily="65" charset="-120"/>
                                  </a:rPr>
                                </m:ctrlPr>
                              </m:mPr>
                              <m:mr>
                                <m:e>
                                  <m:r>
                                    <m:rPr>
                                      <m:brk m:alnAt="7"/>
                                    </m:rPr>
                                    <a:rPr lang="en-US" altLang="zh-TW" i="1">
                                      <a:latin typeface="Cambria Math" panose="02040503050406030204" pitchFamily="18" charset="0"/>
                                      <a:ea typeface="DFKai-SB" panose="03000509000000000000" pitchFamily="65" charset="-120"/>
                                    </a:rPr>
                                    <m:t>𝑐</m:t>
                                  </m:r>
                                  <m:r>
                                    <a:rPr lang="en-US" altLang="zh-TW" i="1">
                                      <a:latin typeface="Cambria Math" panose="02040503050406030204" pitchFamily="18" charset="0"/>
                                      <a:ea typeface="DFKai-SB" panose="03000509000000000000" pitchFamily="65" charset="-120"/>
                                    </a:rPr>
                                    <m:t>𝑜𝑠</m:t>
                                  </m:r>
                                  <m:r>
                                    <a:rPr lang="en-US" altLang="zh-TW" i="1">
                                      <a:latin typeface="Cambria Math" panose="02040503050406030204" pitchFamily="18" charset="0"/>
                                      <a:ea typeface="DFKai-SB" panose="03000509000000000000" pitchFamily="65" charset="-120"/>
                                    </a:rPr>
                                    <m:t>(</m:t>
                                  </m:r>
                                  <m:r>
                                    <a:rPr lang="zh-TW" altLang="en-US" i="1">
                                      <a:latin typeface="Cambria Math" panose="02040503050406030204" pitchFamily="18" charset="0"/>
                                      <a:ea typeface="DFKai-SB" panose="03000509000000000000" pitchFamily="65" charset="-120"/>
                                    </a:rPr>
                                    <m:t>𝜃</m:t>
                                  </m:r>
                                  <m:r>
                                    <a:rPr lang="en-US" altLang="zh-TW" i="1">
                                      <a:latin typeface="Cambria Math" panose="02040503050406030204" pitchFamily="18" charset="0"/>
                                      <a:ea typeface="DFKai-SB" panose="03000509000000000000" pitchFamily="65" charset="-120"/>
                                    </a:rPr>
                                    <m:t>)</m:t>
                                  </m:r>
                                </m:e>
                                <m:e>
                                  <m:r>
                                    <a:rPr lang="en-US" altLang="zh-TW" i="1">
                                      <a:latin typeface="Cambria Math" panose="02040503050406030204" pitchFamily="18" charset="0"/>
                                      <a:ea typeface="DFKai-SB" panose="03000509000000000000" pitchFamily="65" charset="-120"/>
                                    </a:rPr>
                                    <m:t>𝑠𝑖𝑛</m:t>
                                  </m:r>
                                  <m:r>
                                    <a:rPr lang="en-US" altLang="zh-TW" i="1">
                                      <a:latin typeface="Cambria Math" panose="02040503050406030204" pitchFamily="18" charset="0"/>
                                      <a:ea typeface="DFKai-SB" panose="03000509000000000000" pitchFamily="65" charset="-120"/>
                                    </a:rPr>
                                    <m:t>(</m:t>
                                  </m:r>
                                  <m:r>
                                    <a:rPr lang="zh-TW" altLang="en-US" i="1">
                                      <a:latin typeface="Cambria Math" panose="02040503050406030204" pitchFamily="18" charset="0"/>
                                      <a:ea typeface="DFKai-SB" panose="03000509000000000000" pitchFamily="65" charset="-120"/>
                                    </a:rPr>
                                    <m:t>𝜃</m:t>
                                  </m:r>
                                  <m:r>
                                    <a:rPr lang="en-US" altLang="zh-TW" i="1">
                                      <a:latin typeface="Cambria Math" panose="02040503050406030204" pitchFamily="18" charset="0"/>
                                      <a:ea typeface="DFKai-SB" panose="03000509000000000000" pitchFamily="65" charset="-120"/>
                                    </a:rPr>
                                    <m:t>)</m:t>
                                  </m:r>
                                </m:e>
                              </m:mr>
                              <m:mr>
                                <m:e>
                                  <m:r>
                                    <a:rPr lang="en-US" altLang="zh-TW" i="1">
                                      <a:latin typeface="Cambria Math" panose="02040503050406030204" pitchFamily="18" charset="0"/>
                                      <a:ea typeface="DFKai-SB" panose="03000509000000000000" pitchFamily="65" charset="-120"/>
                                    </a:rPr>
                                    <m:t>−</m:t>
                                  </m:r>
                                  <m:r>
                                    <a:rPr lang="en-US" altLang="zh-TW" i="1">
                                      <a:latin typeface="Cambria Math" panose="02040503050406030204" pitchFamily="18" charset="0"/>
                                      <a:ea typeface="DFKai-SB" panose="03000509000000000000" pitchFamily="65" charset="-120"/>
                                    </a:rPr>
                                    <m:t>𝑠𝑖𝑛</m:t>
                                  </m:r>
                                  <m:r>
                                    <a:rPr lang="en-US" altLang="zh-TW" i="1">
                                      <a:latin typeface="Cambria Math" panose="02040503050406030204" pitchFamily="18" charset="0"/>
                                      <a:ea typeface="DFKai-SB" panose="03000509000000000000" pitchFamily="65" charset="-120"/>
                                    </a:rPr>
                                    <m:t>(</m:t>
                                  </m:r>
                                  <m:r>
                                    <a:rPr lang="zh-TW" altLang="en-US" i="1">
                                      <a:latin typeface="Cambria Math" panose="02040503050406030204" pitchFamily="18" charset="0"/>
                                      <a:ea typeface="DFKai-SB" panose="03000509000000000000" pitchFamily="65" charset="-120"/>
                                    </a:rPr>
                                    <m:t>𝜃</m:t>
                                  </m:r>
                                  <m:r>
                                    <a:rPr lang="en-US" altLang="zh-TW" i="1">
                                      <a:latin typeface="Cambria Math" panose="02040503050406030204" pitchFamily="18" charset="0"/>
                                      <a:ea typeface="DFKai-SB" panose="03000509000000000000" pitchFamily="65" charset="-120"/>
                                    </a:rPr>
                                    <m:t>)</m:t>
                                  </m:r>
                                </m:e>
                                <m:e>
                                  <m:r>
                                    <m:rPr>
                                      <m:brk m:alnAt="7"/>
                                    </m:rPr>
                                    <a:rPr lang="en-US" altLang="zh-TW" i="1">
                                      <a:latin typeface="Cambria Math" panose="02040503050406030204" pitchFamily="18" charset="0"/>
                                      <a:ea typeface="DFKai-SB" panose="03000509000000000000" pitchFamily="65" charset="-120"/>
                                    </a:rPr>
                                    <m:t>𝑐</m:t>
                                  </m:r>
                                  <m:r>
                                    <a:rPr lang="en-US" altLang="zh-TW" i="1">
                                      <a:latin typeface="Cambria Math" panose="02040503050406030204" pitchFamily="18" charset="0"/>
                                      <a:ea typeface="DFKai-SB" panose="03000509000000000000" pitchFamily="65" charset="-120"/>
                                    </a:rPr>
                                    <m:t>𝑜𝑠</m:t>
                                  </m:r>
                                  <m:r>
                                    <a:rPr lang="en-US" altLang="zh-TW" i="1">
                                      <a:latin typeface="Cambria Math" panose="02040503050406030204" pitchFamily="18" charset="0"/>
                                      <a:ea typeface="DFKai-SB" panose="03000509000000000000" pitchFamily="65" charset="-120"/>
                                    </a:rPr>
                                    <m:t>(</m:t>
                                  </m:r>
                                  <m:r>
                                    <a:rPr lang="zh-TW" altLang="en-US" i="1">
                                      <a:latin typeface="Cambria Math" panose="02040503050406030204" pitchFamily="18" charset="0"/>
                                      <a:ea typeface="DFKai-SB" panose="03000509000000000000" pitchFamily="65" charset="-120"/>
                                    </a:rPr>
                                    <m:t>𝜃</m:t>
                                  </m:r>
                                  <m:r>
                                    <a:rPr lang="en-US" altLang="zh-TW" i="1">
                                      <a:latin typeface="Cambria Math" panose="02040503050406030204" pitchFamily="18" charset="0"/>
                                      <a:ea typeface="DFKai-SB" panose="03000509000000000000" pitchFamily="65" charset="-120"/>
                                    </a:rPr>
                                    <m:t>)</m:t>
                                  </m:r>
                                </m:e>
                              </m:mr>
                            </m:m>
                          </m:e>
                        </m:d>
                      </m:oMath>
                    </m:oMathPara>
                  </a14:m>
                  <a:endParaRPr lang="en-US" altLang="zh-TW" dirty="0">
                    <a:latin typeface="Consolas" panose="020B0609020204030204" pitchFamily="49" charset="0"/>
                    <a:ea typeface="DFKai-SB" panose="03000509000000000000" pitchFamily="65" charset="-120"/>
                  </a:endParaRPr>
                </a:p>
                <a:p>
                  <a:endParaRPr lang="en-US" altLang="zh-TW" dirty="0">
                    <a:latin typeface="Consolas" panose="020B0609020204030204" pitchFamily="49" charset="0"/>
                    <a:ea typeface="DFKai-SB" panose="03000509000000000000" pitchFamily="65" charset="-120"/>
                  </a:endParaRPr>
                </a:p>
                <a:p>
                  <a:pPr>
                    <a:lnSpc>
                      <a:spcPct val="150000"/>
                    </a:lnSpc>
                  </a:pPr>
                  <a:r>
                    <a:rPr lang="zh-TW" altLang="en-US" dirty="0">
                      <a:latin typeface="Consolas" panose="020B0609020204030204" pitchFamily="49" charset="0"/>
                      <a:ea typeface="DFKai-SB" panose="03000509000000000000" pitchFamily="65" charset="-120"/>
                    </a:rPr>
                    <a:t>故黃星看藍星變為</a:t>
                  </a:r>
                  <a:endParaRPr lang="en-US" altLang="zh-TW" i="1" dirty="0">
                    <a:latin typeface="Cambria Math" panose="02040503050406030204" pitchFamily="18" charset="0"/>
                    <a:ea typeface="DFKai-SB" panose="03000509000000000000" pitchFamily="65" charset="-120"/>
                  </a:endParaRPr>
                </a:p>
                <a:p>
                  <a:pPr>
                    <a:lnSpc>
                      <a:spcPct val="150000"/>
                    </a:lnSpc>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ea typeface="DFKai-SB" panose="03000509000000000000" pitchFamily="65" charset="-120"/>
                          </a:rPr>
                          <m:t>𝑅</m:t>
                        </m:r>
                        <m:d>
                          <m:dPr>
                            <m:begChr m:val="["/>
                            <m:endChr m:val="]"/>
                            <m:ctrlPr>
                              <a:rPr lang="en-US" altLang="zh-TW" i="1" smtClean="0">
                                <a:latin typeface="Cambria Math" panose="02040503050406030204" pitchFamily="18" charset="0"/>
                                <a:ea typeface="DFKai-SB" panose="03000509000000000000" pitchFamily="65" charset="-120"/>
                              </a:rPr>
                            </m:ctrlPr>
                          </m:dPr>
                          <m:e>
                            <m:m>
                              <m:mPr>
                                <m:mcs>
                                  <m:mc>
                                    <m:mcPr>
                                      <m:count m:val="1"/>
                                      <m:mcJc m:val="center"/>
                                    </m:mcPr>
                                  </m:mc>
                                </m:mcs>
                                <m:ctrlPr>
                                  <a:rPr lang="en-US" altLang="zh-TW" i="1">
                                    <a:latin typeface="Cambria Math" panose="02040503050406030204" pitchFamily="18" charset="0"/>
                                    <a:ea typeface="DFKai-SB" panose="03000509000000000000" pitchFamily="65" charset="-120"/>
                                  </a:rPr>
                                </m:ctrlPr>
                              </m:mPr>
                              <m:mr>
                                <m:e>
                                  <m:r>
                                    <m:rPr>
                                      <m:brk m:alnAt="7"/>
                                    </m:rPr>
                                    <a:rPr lang="en-US" altLang="zh-TW" i="1">
                                      <a:latin typeface="Cambria Math" panose="02040503050406030204" pitchFamily="18" charset="0"/>
                                      <a:ea typeface="DFKai-SB" panose="03000509000000000000" pitchFamily="65" charset="-120"/>
                                    </a:rPr>
                                    <m:t>1</m:t>
                                  </m:r>
                                  <m:r>
                                    <a:rPr lang="en-US" altLang="zh-TW" i="1">
                                      <a:latin typeface="Cambria Math" panose="02040503050406030204" pitchFamily="18" charset="0"/>
                                      <a:ea typeface="DFKai-SB" panose="03000509000000000000" pitchFamily="65" charset="-120"/>
                                    </a:rPr>
                                    <m:t>.5</m:t>
                                  </m:r>
                                </m:e>
                              </m:mr>
                              <m:mr>
                                <m:e>
                                  <m:r>
                                    <a:rPr lang="en-US" altLang="zh-TW" i="1">
                                      <a:latin typeface="Cambria Math" panose="02040503050406030204" pitchFamily="18" charset="0"/>
                                      <a:ea typeface="DFKai-SB" panose="03000509000000000000" pitchFamily="65" charset="-120"/>
                                    </a:rPr>
                                    <m:t>3.5</m:t>
                                  </m:r>
                                </m:e>
                              </m:mr>
                            </m:m>
                          </m:e>
                        </m:d>
                      </m:oMath>
                    </m:oMathPara>
                  </a14:m>
                  <a:endParaRPr lang="en-US" altLang="zh-TW" dirty="0">
                    <a:latin typeface="Consolas" panose="020B0609020204030204" pitchFamily="49" charset="0"/>
                    <a:ea typeface="DFKai-SB" panose="03000509000000000000" pitchFamily="65" charset="-120"/>
                  </a:endParaRPr>
                </a:p>
              </p:txBody>
            </p:sp>
          </mc:Choice>
          <mc:Fallback xmlns="">
            <p:sp>
              <p:nvSpPr>
                <p:cNvPr id="28" name="文字方塊 36">
                  <a:extLst>
                    <a:ext uri="{FF2B5EF4-FFF2-40B4-BE49-F238E27FC236}">
                      <a16:creationId xmlns:a16="http://schemas.microsoft.com/office/drawing/2014/main" id="{6559A5BE-703F-EB43-B339-BE2022BE6B0F}"/>
                    </a:ext>
                  </a:extLst>
                </p:cNvPr>
                <p:cNvSpPr txBox="1">
                  <a:spLocks noRot="1" noChangeAspect="1" noMove="1" noResize="1" noEditPoints="1" noAdjustHandles="1" noChangeArrowheads="1" noChangeShapeType="1" noTextEdit="1"/>
                </p:cNvSpPr>
                <p:nvPr/>
              </p:nvSpPr>
              <p:spPr>
                <a:xfrm>
                  <a:off x="878299" y="1676327"/>
                  <a:ext cx="2742632" cy="2525948"/>
                </a:xfrm>
                <a:prstGeom prst="rect">
                  <a:avLst/>
                </a:prstGeom>
                <a:blipFill>
                  <a:blip r:embed="rId3"/>
                  <a:stretch>
                    <a:fillRect l="-922"/>
                  </a:stretch>
                </a:blipFill>
              </p:spPr>
              <p:txBody>
                <a:bodyPr/>
                <a:lstStyle/>
                <a:p>
                  <a:r>
                    <a:rPr lang="en-TW">
                      <a:noFill/>
                    </a:rPr>
                    <a:t> </a:t>
                  </a:r>
                </a:p>
              </p:txBody>
            </p:sp>
          </mc:Fallback>
        </mc:AlternateContent>
      </p:grpSp>
      <p:grpSp>
        <p:nvGrpSpPr>
          <p:cNvPr id="29" name="群組 28">
            <a:extLst>
              <a:ext uri="{FF2B5EF4-FFF2-40B4-BE49-F238E27FC236}">
                <a16:creationId xmlns:a16="http://schemas.microsoft.com/office/drawing/2014/main" id="{41123584-ADE3-6E4F-AD30-0362E87AB2F8}"/>
              </a:ext>
            </a:extLst>
          </p:cNvPr>
          <p:cNvGrpSpPr/>
          <p:nvPr/>
        </p:nvGrpSpPr>
        <p:grpSpPr>
          <a:xfrm>
            <a:off x="4132405" y="634125"/>
            <a:ext cx="2240026" cy="2175290"/>
            <a:chOff x="35496" y="987574"/>
            <a:chExt cx="2240026" cy="2175290"/>
          </a:xfrm>
        </p:grpSpPr>
        <p:cxnSp>
          <p:nvCxnSpPr>
            <p:cNvPr id="30" name="直線單箭頭接點 9">
              <a:extLst>
                <a:ext uri="{FF2B5EF4-FFF2-40B4-BE49-F238E27FC236}">
                  <a16:creationId xmlns:a16="http://schemas.microsoft.com/office/drawing/2014/main" id="{2949FA4D-0174-C349-B9FC-2953741AFB78}"/>
                </a:ext>
              </a:extLst>
            </p:cNvPr>
            <p:cNvCxnSpPr/>
            <p:nvPr/>
          </p:nvCxnSpPr>
          <p:spPr>
            <a:xfrm>
              <a:off x="398809" y="2374348"/>
              <a:ext cx="134321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矩形 10">
                  <a:extLst>
                    <a:ext uri="{FF2B5EF4-FFF2-40B4-BE49-F238E27FC236}">
                      <a16:creationId xmlns:a16="http://schemas.microsoft.com/office/drawing/2014/main" id="{8900702D-13CF-EF4C-995A-FE3673D85BAB}"/>
                    </a:ext>
                  </a:extLst>
                </p:cNvPr>
                <p:cNvSpPr/>
                <p:nvPr/>
              </p:nvSpPr>
              <p:spPr>
                <a:xfrm>
                  <a:off x="1613321" y="2206215"/>
                  <a:ext cx="5258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rgbClr val="00B050"/>
                            </a:solidFill>
                            <a:latin typeface="Cambria Math" panose="02040503050406030204" pitchFamily="18" charset="0"/>
                            <a:ea typeface="DFKai-SB" panose="03000509000000000000" pitchFamily="65" charset="-120"/>
                          </a:rPr>
                          <m:t>𝑥</m:t>
                        </m:r>
                        <m:r>
                          <a:rPr lang="en-US" altLang="zh-TW" sz="2000" i="1" smtClean="0">
                            <a:solidFill>
                              <a:srgbClr val="00B050"/>
                            </a:solidFill>
                            <a:latin typeface="Cambria Math" panose="02040503050406030204" pitchFamily="18" charset="0"/>
                            <a:ea typeface="DFKai-SB" panose="03000509000000000000" pitchFamily="65" charset="-120"/>
                          </a:rPr>
                          <m:t> </m:t>
                        </m:r>
                      </m:oMath>
                    </m:oMathPara>
                  </a14:m>
                  <a:endParaRPr lang="zh-TW" altLang="en-US" sz="2000" b="0" i="0" dirty="0">
                    <a:solidFill>
                      <a:srgbClr val="00B050"/>
                    </a:solidFill>
                    <a:effectLst/>
                    <a:latin typeface="Consolas" panose="020B0609020204030204" pitchFamily="49" charset="0"/>
                    <a:ea typeface="DFKai-SB" panose="03000509000000000000" pitchFamily="65"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1613321" y="2206215"/>
                  <a:ext cx="525849" cy="400110"/>
                </a:xfrm>
                <a:prstGeom prst="rect">
                  <a:avLst/>
                </a:prstGeom>
                <a:blipFill>
                  <a:blip r:embed="rId4"/>
                  <a:stretch>
                    <a:fillRect/>
                  </a:stretch>
                </a:blipFill>
              </p:spPr>
              <p:txBody>
                <a:bodyPr/>
                <a:lstStyle/>
                <a:p>
                  <a:r>
                    <a:rPr lang="zh-TW" altLang="en-US">
                      <a:noFill/>
                    </a:rPr>
                    <a:t> </a:t>
                  </a:r>
                </a:p>
              </p:txBody>
            </p:sp>
          </mc:Fallback>
        </mc:AlternateContent>
        <p:cxnSp>
          <p:nvCxnSpPr>
            <p:cNvPr id="53" name="直線單箭頭接點 11">
              <a:extLst>
                <a:ext uri="{FF2B5EF4-FFF2-40B4-BE49-F238E27FC236}">
                  <a16:creationId xmlns:a16="http://schemas.microsoft.com/office/drawing/2014/main" id="{BF77410F-17A5-124C-91AF-FFFFE1040D7B}"/>
                </a:ext>
              </a:extLst>
            </p:cNvPr>
            <p:cNvCxnSpPr/>
            <p:nvPr/>
          </p:nvCxnSpPr>
          <p:spPr>
            <a:xfrm flipV="1">
              <a:off x="395536" y="1299857"/>
              <a:ext cx="0" cy="10843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13">
                  <a:extLst>
                    <a:ext uri="{FF2B5EF4-FFF2-40B4-BE49-F238E27FC236}">
                      <a16:creationId xmlns:a16="http://schemas.microsoft.com/office/drawing/2014/main" id="{33C9FB92-09EE-6E43-B401-371C750758A7}"/>
                    </a:ext>
                  </a:extLst>
                </p:cNvPr>
                <p:cNvSpPr/>
                <p:nvPr/>
              </p:nvSpPr>
              <p:spPr>
                <a:xfrm>
                  <a:off x="35496" y="1088086"/>
                  <a:ext cx="403828" cy="400110"/>
                </a:xfrm>
                <a:prstGeom prst="rect">
                  <a:avLst/>
                </a:prstGeom>
              </p:spPr>
              <p:txBody>
                <a:bodyPr wrap="none">
                  <a:spAutoFit/>
                </a:bodyPr>
                <a:lstStyle/>
                <a:p>
                  <a:r>
                    <a:rPr lang="en-US" altLang="zh-TW" sz="2000" i="1" dirty="0">
                      <a:solidFill>
                        <a:srgbClr val="00B050"/>
                      </a:solidFill>
                      <a:ea typeface="DFKai-SB" panose="03000509000000000000" pitchFamily="65" charset="-120"/>
                    </a:rPr>
                    <a:t> </a:t>
                  </a:r>
                  <a14:m>
                    <m:oMath xmlns:m="http://schemas.openxmlformats.org/officeDocument/2006/math">
                      <m:r>
                        <a:rPr lang="en-US" altLang="zh-TW" sz="2000" i="1">
                          <a:solidFill>
                            <a:srgbClr val="00B050"/>
                          </a:solidFill>
                          <a:latin typeface="Cambria Math" panose="02040503050406030204" pitchFamily="18" charset="0"/>
                          <a:ea typeface="DFKai-SB" panose="03000509000000000000" pitchFamily="65" charset="-120"/>
                        </a:rPr>
                        <m:t>𝑦</m:t>
                      </m:r>
                    </m:oMath>
                  </a14:m>
                  <a:endParaRPr lang="zh-TW" altLang="en-US" sz="2000" i="1" dirty="0">
                    <a:solidFill>
                      <a:srgbClr val="00B050"/>
                    </a:solidFill>
                    <a:ea typeface="DFKai-SB" panose="03000509000000000000" pitchFamily="65" charset="-120"/>
                  </a:endParaRPr>
                </a:p>
              </p:txBody>
            </p:sp>
          </mc:Choice>
          <mc:Fallback xmlns="">
            <p:sp>
              <p:nvSpPr>
                <p:cNvPr id="14" name="矩形 13"/>
                <p:cNvSpPr>
                  <a:spLocks noRot="1" noChangeAspect="1" noMove="1" noResize="1" noEditPoints="1" noAdjustHandles="1" noChangeArrowheads="1" noChangeShapeType="1" noTextEdit="1"/>
                </p:cNvSpPr>
                <p:nvPr/>
              </p:nvSpPr>
              <p:spPr>
                <a:xfrm>
                  <a:off x="35496" y="1088086"/>
                  <a:ext cx="403828" cy="400110"/>
                </a:xfrm>
                <a:prstGeom prst="rect">
                  <a:avLst/>
                </a:prstGeom>
                <a:blipFill>
                  <a:blip r:embed="rId5"/>
                  <a:stretch>
                    <a:fillRect b="-10606"/>
                  </a:stretch>
                </a:blipFill>
              </p:spPr>
              <p:txBody>
                <a:bodyPr/>
                <a:lstStyle/>
                <a:p>
                  <a:r>
                    <a:rPr lang="zh-TW" altLang="en-US">
                      <a:noFill/>
                    </a:rPr>
                    <a:t> </a:t>
                  </a:r>
                </a:p>
              </p:txBody>
            </p:sp>
          </mc:Fallback>
        </mc:AlternateContent>
        <p:sp>
          <p:nvSpPr>
            <p:cNvPr id="55" name="五角星形 14">
              <a:extLst>
                <a:ext uri="{FF2B5EF4-FFF2-40B4-BE49-F238E27FC236}">
                  <a16:creationId xmlns:a16="http://schemas.microsoft.com/office/drawing/2014/main" id="{4EA27057-C55D-FD42-AE71-FD79D8E558CE}"/>
                </a:ext>
              </a:extLst>
            </p:cNvPr>
            <p:cNvSpPr/>
            <p:nvPr/>
          </p:nvSpPr>
          <p:spPr>
            <a:xfrm>
              <a:off x="1049776" y="1626989"/>
              <a:ext cx="108076" cy="1080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字方塊 15">
              <a:extLst>
                <a:ext uri="{FF2B5EF4-FFF2-40B4-BE49-F238E27FC236}">
                  <a16:creationId xmlns:a16="http://schemas.microsoft.com/office/drawing/2014/main" id="{8D7129AD-139E-BC4D-854B-81ABA61C876C}"/>
                </a:ext>
              </a:extLst>
            </p:cNvPr>
            <p:cNvSpPr txBox="1"/>
            <p:nvPr/>
          </p:nvSpPr>
          <p:spPr>
            <a:xfrm>
              <a:off x="951120" y="1782845"/>
              <a:ext cx="1324402" cy="369332"/>
            </a:xfrm>
            <a:prstGeom prst="rect">
              <a:avLst/>
            </a:prstGeom>
            <a:noFill/>
          </p:spPr>
          <p:txBody>
            <a:bodyPr wrap="none" rtlCol="0">
              <a:spAutoFit/>
            </a:bodyPr>
            <a:lstStyle/>
            <a:p>
              <a:r>
                <a:rPr lang="en-US" dirty="0">
                  <a:latin typeface="Consolas" panose="020B0609020204030204" pitchFamily="49" charset="0"/>
                  <a:ea typeface="DFKai-SB" panose="03000509000000000000" pitchFamily="65" charset="-120"/>
                </a:rPr>
                <a:t>(2.5,2.5)</a:t>
              </a:r>
            </a:p>
          </p:txBody>
        </p:sp>
        <p:sp>
          <p:nvSpPr>
            <p:cNvPr id="57" name="五角星形 16">
              <a:extLst>
                <a:ext uri="{FF2B5EF4-FFF2-40B4-BE49-F238E27FC236}">
                  <a16:creationId xmlns:a16="http://schemas.microsoft.com/office/drawing/2014/main" id="{B3BB5CB5-FA8D-334A-A91F-80771F95DC3A}"/>
                </a:ext>
              </a:extLst>
            </p:cNvPr>
            <p:cNvSpPr/>
            <p:nvPr/>
          </p:nvSpPr>
          <p:spPr>
            <a:xfrm>
              <a:off x="627017" y="2672262"/>
              <a:ext cx="108076" cy="108076"/>
            </a:xfrm>
            <a:prstGeom prst="star5">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8" name="文字方塊 18">
              <a:extLst>
                <a:ext uri="{FF2B5EF4-FFF2-40B4-BE49-F238E27FC236}">
                  <a16:creationId xmlns:a16="http://schemas.microsoft.com/office/drawing/2014/main" id="{E42BDCEB-02B7-8F4A-B898-0195FD92041E}"/>
                </a:ext>
              </a:extLst>
            </p:cNvPr>
            <p:cNvSpPr txBox="1"/>
            <p:nvPr/>
          </p:nvSpPr>
          <p:spPr>
            <a:xfrm>
              <a:off x="503448" y="2793532"/>
              <a:ext cx="944489" cy="369332"/>
            </a:xfrm>
            <a:prstGeom prst="rect">
              <a:avLst/>
            </a:prstGeom>
            <a:noFill/>
          </p:spPr>
          <p:txBody>
            <a:bodyPr wrap="none" rtlCol="0">
              <a:spAutoFit/>
            </a:bodyPr>
            <a:lstStyle/>
            <a:p>
              <a:r>
                <a:rPr lang="en-US" dirty="0">
                  <a:latin typeface="Consolas" panose="020B0609020204030204" pitchFamily="49" charset="0"/>
                  <a:ea typeface="DFKai-SB" panose="03000509000000000000" pitchFamily="65" charset="-120"/>
                </a:rPr>
                <a:t>(1,-1)</a:t>
              </a:r>
            </a:p>
          </p:txBody>
        </p:sp>
        <p:cxnSp>
          <p:nvCxnSpPr>
            <p:cNvPr id="59" name="直線單箭頭接點 21">
              <a:extLst>
                <a:ext uri="{FF2B5EF4-FFF2-40B4-BE49-F238E27FC236}">
                  <a16:creationId xmlns:a16="http://schemas.microsoft.com/office/drawing/2014/main" id="{B7173407-5709-B54E-BC56-01510AFA096B}"/>
                </a:ext>
              </a:extLst>
            </p:cNvPr>
            <p:cNvCxnSpPr/>
            <p:nvPr/>
          </p:nvCxnSpPr>
          <p:spPr>
            <a:xfrm>
              <a:off x="1083739" y="1681027"/>
              <a:ext cx="3919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22">
              <a:extLst>
                <a:ext uri="{FF2B5EF4-FFF2-40B4-BE49-F238E27FC236}">
                  <a16:creationId xmlns:a16="http://schemas.microsoft.com/office/drawing/2014/main" id="{12DE7B5C-3C9E-6847-9809-88B69DB9F4FE}"/>
                </a:ext>
              </a:extLst>
            </p:cNvPr>
            <p:cNvCxnSpPr/>
            <p:nvPr/>
          </p:nvCxnSpPr>
          <p:spPr>
            <a:xfrm flipV="1">
              <a:off x="1097858" y="1304110"/>
              <a:ext cx="0" cy="3809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群組 1">
              <a:extLst>
                <a:ext uri="{FF2B5EF4-FFF2-40B4-BE49-F238E27FC236}">
                  <a16:creationId xmlns:a16="http://schemas.microsoft.com/office/drawing/2014/main" id="{F5C00012-55A8-754B-97EF-1DCAEC31182E}"/>
                </a:ext>
              </a:extLst>
            </p:cNvPr>
            <p:cNvGrpSpPr/>
            <p:nvPr/>
          </p:nvGrpSpPr>
          <p:grpSpPr>
            <a:xfrm rot="19264973">
              <a:off x="526142" y="2305638"/>
              <a:ext cx="391917" cy="380957"/>
              <a:chOff x="678500" y="2921908"/>
              <a:chExt cx="391917" cy="380957"/>
            </a:xfrm>
          </p:grpSpPr>
          <p:cxnSp>
            <p:nvCxnSpPr>
              <p:cNvPr id="66" name="直線單箭頭接點 23">
                <a:extLst>
                  <a:ext uri="{FF2B5EF4-FFF2-40B4-BE49-F238E27FC236}">
                    <a16:creationId xmlns:a16="http://schemas.microsoft.com/office/drawing/2014/main" id="{231F3B8E-EF41-654C-8127-A31F42EE90BA}"/>
                  </a:ext>
                </a:extLst>
              </p:cNvPr>
              <p:cNvCxnSpPr/>
              <p:nvPr/>
            </p:nvCxnSpPr>
            <p:spPr>
              <a:xfrm>
                <a:off x="678500" y="3273860"/>
                <a:ext cx="39191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24">
                <a:extLst>
                  <a:ext uri="{FF2B5EF4-FFF2-40B4-BE49-F238E27FC236}">
                    <a16:creationId xmlns:a16="http://schemas.microsoft.com/office/drawing/2014/main" id="{C3A3342E-80FE-EB4E-AF34-DF545D128927}"/>
                  </a:ext>
                </a:extLst>
              </p:cNvPr>
              <p:cNvCxnSpPr/>
              <p:nvPr/>
            </p:nvCxnSpPr>
            <p:spPr>
              <a:xfrm flipV="1">
                <a:off x="678500" y="2921908"/>
                <a:ext cx="0" cy="3809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矩形 40">
                  <a:extLst>
                    <a:ext uri="{FF2B5EF4-FFF2-40B4-BE49-F238E27FC236}">
                      <a16:creationId xmlns:a16="http://schemas.microsoft.com/office/drawing/2014/main" id="{066EBBD3-DCBC-C34D-A9F8-4D255B763B79}"/>
                    </a:ext>
                  </a:extLst>
                </p:cNvPr>
                <p:cNvSpPr/>
                <p:nvPr/>
              </p:nvSpPr>
              <p:spPr>
                <a:xfrm>
                  <a:off x="888542" y="2338538"/>
                  <a:ext cx="50379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rgbClr val="FF0000"/>
                                </a:solidFill>
                                <a:latin typeface="Cambria Math" panose="02040503050406030204" pitchFamily="18" charset="0"/>
                                <a:ea typeface="DFKai-SB" panose="03000509000000000000" pitchFamily="65" charset="-120"/>
                              </a:rPr>
                            </m:ctrlPr>
                          </m:sSubPr>
                          <m:e>
                            <m:r>
                              <a:rPr lang="en-US" altLang="zh-TW" sz="2000" b="0" i="1" smtClean="0">
                                <a:solidFill>
                                  <a:srgbClr val="FF0000"/>
                                </a:solidFill>
                                <a:latin typeface="Cambria Math" panose="02040503050406030204" pitchFamily="18" charset="0"/>
                                <a:ea typeface="DFKai-SB" panose="03000509000000000000" pitchFamily="65" charset="-120"/>
                              </a:rPr>
                              <m:t>𝑥</m:t>
                            </m:r>
                          </m:e>
                          <m:sub>
                            <m:r>
                              <a:rPr lang="en-US" altLang="zh-TW" sz="2000" b="0" i="1" smtClean="0">
                                <a:solidFill>
                                  <a:srgbClr val="FF0000"/>
                                </a:solidFill>
                                <a:latin typeface="Cambria Math" panose="02040503050406030204" pitchFamily="18" charset="0"/>
                                <a:ea typeface="DFKai-SB" panose="03000509000000000000" pitchFamily="65" charset="-120"/>
                              </a:rPr>
                              <m:t>1</m:t>
                            </m:r>
                          </m:sub>
                        </m:sSub>
                      </m:oMath>
                    </m:oMathPara>
                  </a14:m>
                  <a:endParaRPr lang="zh-TW" altLang="en-US" sz="2000" b="0" i="0" dirty="0">
                    <a:solidFill>
                      <a:srgbClr val="FF0000"/>
                    </a:solidFill>
                    <a:effectLst/>
                    <a:ea typeface="DFKai-SB" panose="03000509000000000000" pitchFamily="65" charset="-120"/>
                  </a:endParaRPr>
                </a:p>
              </p:txBody>
            </p:sp>
          </mc:Choice>
          <mc:Fallback xmlns="">
            <p:sp>
              <p:nvSpPr>
                <p:cNvPr id="41" name="矩形 40"/>
                <p:cNvSpPr>
                  <a:spLocks noRot="1" noChangeAspect="1" noMove="1" noResize="1" noEditPoints="1" noAdjustHandles="1" noChangeArrowheads="1" noChangeShapeType="1" noTextEdit="1"/>
                </p:cNvSpPr>
                <p:nvPr/>
              </p:nvSpPr>
              <p:spPr>
                <a:xfrm>
                  <a:off x="888542" y="2338538"/>
                  <a:ext cx="503792" cy="400110"/>
                </a:xfrm>
                <a:prstGeom prst="rect">
                  <a:avLst/>
                </a:prstGeom>
                <a:blipFill>
                  <a:blip r:embed="rId6"/>
                  <a:stretch>
                    <a:fillRect b="-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3">
                  <a:extLst>
                    <a:ext uri="{FF2B5EF4-FFF2-40B4-BE49-F238E27FC236}">
                      <a16:creationId xmlns:a16="http://schemas.microsoft.com/office/drawing/2014/main" id="{F171242C-C6C4-AD4A-A331-2964A663CF91}"/>
                    </a:ext>
                  </a:extLst>
                </p:cNvPr>
                <p:cNvSpPr/>
                <p:nvPr/>
              </p:nvSpPr>
              <p:spPr>
                <a:xfrm>
                  <a:off x="73492" y="2357786"/>
                  <a:ext cx="5065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solidFill>
                                  <a:srgbClr val="FF0000"/>
                                </a:solidFill>
                                <a:latin typeface="Cambria Math" panose="02040503050406030204" pitchFamily="18" charset="0"/>
                                <a:ea typeface="DFKai-SB" panose="03000509000000000000" pitchFamily="65" charset="-120"/>
                              </a:rPr>
                            </m:ctrlPr>
                          </m:sSubPr>
                          <m:e>
                            <m:r>
                              <a:rPr lang="en-US" altLang="zh-TW" sz="2000" i="1">
                                <a:solidFill>
                                  <a:srgbClr val="FF0000"/>
                                </a:solidFill>
                                <a:latin typeface="Cambria Math" panose="02040503050406030204" pitchFamily="18" charset="0"/>
                                <a:ea typeface="DFKai-SB" panose="03000509000000000000" pitchFamily="65" charset="-120"/>
                              </a:rPr>
                              <m:t>𝑦</m:t>
                            </m:r>
                          </m:e>
                          <m:sub>
                            <m:r>
                              <a:rPr lang="en-US" altLang="zh-TW" sz="2000" i="1">
                                <a:solidFill>
                                  <a:srgbClr val="FF0000"/>
                                </a:solidFill>
                                <a:latin typeface="Cambria Math" panose="02040503050406030204" pitchFamily="18" charset="0"/>
                                <a:ea typeface="DFKai-SB" panose="03000509000000000000" pitchFamily="65" charset="-120"/>
                              </a:rPr>
                              <m:t>1</m:t>
                            </m:r>
                          </m:sub>
                        </m:sSub>
                      </m:oMath>
                    </m:oMathPara>
                  </a14:m>
                  <a:endParaRPr lang="zh-TW" altLang="en-US" sz="2000" i="1" dirty="0">
                    <a:solidFill>
                      <a:srgbClr val="FF0000"/>
                    </a:solidFill>
                    <a:ea typeface="DFKai-SB" panose="03000509000000000000" pitchFamily="65" charset="-120"/>
                  </a:endParaRPr>
                </a:p>
              </p:txBody>
            </p:sp>
          </mc:Choice>
          <mc:Fallback xmlns="">
            <p:sp>
              <p:nvSpPr>
                <p:cNvPr id="4" name="矩形 3"/>
                <p:cNvSpPr>
                  <a:spLocks noRot="1" noChangeAspect="1" noMove="1" noResize="1" noEditPoints="1" noAdjustHandles="1" noChangeArrowheads="1" noChangeShapeType="1" noTextEdit="1"/>
                </p:cNvSpPr>
                <p:nvPr/>
              </p:nvSpPr>
              <p:spPr>
                <a:xfrm>
                  <a:off x="73492" y="2357786"/>
                  <a:ext cx="506549" cy="400110"/>
                </a:xfrm>
                <a:prstGeom prst="rect">
                  <a:avLst/>
                </a:prstGeom>
                <a:blipFill>
                  <a:blip r:embed="rId7"/>
                  <a:stretch>
                    <a:fillRect b="-107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54">
                  <a:extLst>
                    <a:ext uri="{FF2B5EF4-FFF2-40B4-BE49-F238E27FC236}">
                      <a16:creationId xmlns:a16="http://schemas.microsoft.com/office/drawing/2014/main" id="{D37C0CE0-41E5-A144-AFCA-8C82D59F5241}"/>
                    </a:ext>
                  </a:extLst>
                </p:cNvPr>
                <p:cNvSpPr/>
                <p:nvPr/>
              </p:nvSpPr>
              <p:spPr>
                <a:xfrm>
                  <a:off x="1384163" y="1432432"/>
                  <a:ext cx="50860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solidFill>
                                  <a:srgbClr val="0070C0"/>
                                </a:solidFill>
                                <a:latin typeface="Cambria Math" panose="02040503050406030204" pitchFamily="18" charset="0"/>
                                <a:ea typeface="DFKai-SB" panose="03000509000000000000" pitchFamily="65" charset="-120"/>
                              </a:rPr>
                            </m:ctrlPr>
                          </m:sSubPr>
                          <m:e>
                            <m:r>
                              <a:rPr lang="en-US" altLang="zh-TW" sz="2000" i="1">
                                <a:solidFill>
                                  <a:srgbClr val="0070C0"/>
                                </a:solidFill>
                                <a:latin typeface="Cambria Math" panose="02040503050406030204" pitchFamily="18" charset="0"/>
                                <a:ea typeface="DFKai-SB" panose="03000509000000000000" pitchFamily="65" charset="-120"/>
                              </a:rPr>
                              <m:t>𝑥</m:t>
                            </m:r>
                          </m:e>
                          <m:sub>
                            <m:r>
                              <a:rPr lang="en-US" altLang="zh-TW" sz="2000" i="1">
                                <a:solidFill>
                                  <a:srgbClr val="0070C0"/>
                                </a:solidFill>
                                <a:latin typeface="Cambria Math" panose="02040503050406030204" pitchFamily="18" charset="0"/>
                                <a:ea typeface="DFKai-SB" panose="03000509000000000000" pitchFamily="65" charset="-120"/>
                              </a:rPr>
                              <m:t>2</m:t>
                            </m:r>
                          </m:sub>
                        </m:sSub>
                      </m:oMath>
                    </m:oMathPara>
                  </a14:m>
                  <a:endParaRPr lang="zh-TW" altLang="en-US" sz="2000" b="0" i="0" dirty="0">
                    <a:solidFill>
                      <a:srgbClr val="FF0000"/>
                    </a:solidFill>
                    <a:effectLst/>
                    <a:ea typeface="DFKai-SB" panose="03000509000000000000" pitchFamily="65" charset="-120"/>
                  </a:endParaRPr>
                </a:p>
              </p:txBody>
            </p:sp>
          </mc:Choice>
          <mc:Fallback xmlns="">
            <p:sp>
              <p:nvSpPr>
                <p:cNvPr id="55" name="矩形 54"/>
                <p:cNvSpPr>
                  <a:spLocks noRot="1" noChangeAspect="1" noMove="1" noResize="1" noEditPoints="1" noAdjustHandles="1" noChangeArrowheads="1" noChangeShapeType="1" noTextEdit="1"/>
                </p:cNvSpPr>
                <p:nvPr/>
              </p:nvSpPr>
              <p:spPr>
                <a:xfrm>
                  <a:off x="1384163" y="1432432"/>
                  <a:ext cx="508601" cy="400110"/>
                </a:xfrm>
                <a:prstGeom prst="rect">
                  <a:avLst/>
                </a:prstGeom>
                <a:blipFill>
                  <a:blip r:embed="rId8"/>
                  <a:stretch>
                    <a:fillRect b="-46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矩形 55">
                  <a:extLst>
                    <a:ext uri="{FF2B5EF4-FFF2-40B4-BE49-F238E27FC236}">
                      <a16:creationId xmlns:a16="http://schemas.microsoft.com/office/drawing/2014/main" id="{61DCB64D-7436-E64A-8230-0C1D53A341A7}"/>
                    </a:ext>
                  </a:extLst>
                </p:cNvPr>
                <p:cNvSpPr/>
                <p:nvPr/>
              </p:nvSpPr>
              <p:spPr>
                <a:xfrm>
                  <a:off x="671070" y="987574"/>
                  <a:ext cx="51135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rgbClr val="0070C0"/>
                                </a:solidFill>
                                <a:latin typeface="Cambria Math" panose="02040503050406030204" pitchFamily="18" charset="0"/>
                                <a:ea typeface="DFKai-SB" panose="03000509000000000000" pitchFamily="65" charset="-120"/>
                              </a:rPr>
                            </m:ctrlPr>
                          </m:sSubPr>
                          <m:e>
                            <m:r>
                              <a:rPr lang="en-US" altLang="zh-TW" sz="2000" b="0" i="1" smtClean="0">
                                <a:solidFill>
                                  <a:srgbClr val="0070C0"/>
                                </a:solidFill>
                                <a:latin typeface="Cambria Math" panose="02040503050406030204" pitchFamily="18" charset="0"/>
                                <a:ea typeface="DFKai-SB" panose="03000509000000000000" pitchFamily="65" charset="-120"/>
                              </a:rPr>
                              <m:t>𝑦</m:t>
                            </m:r>
                          </m:e>
                          <m:sub>
                            <m:r>
                              <a:rPr lang="en-US" altLang="zh-TW" sz="2000" i="1">
                                <a:solidFill>
                                  <a:srgbClr val="0070C0"/>
                                </a:solidFill>
                                <a:latin typeface="Cambria Math" panose="02040503050406030204" pitchFamily="18" charset="0"/>
                                <a:ea typeface="DFKai-SB" panose="03000509000000000000" pitchFamily="65" charset="-120"/>
                              </a:rPr>
                              <m:t>2</m:t>
                            </m:r>
                          </m:sub>
                        </m:sSub>
                      </m:oMath>
                    </m:oMathPara>
                  </a14:m>
                  <a:endParaRPr lang="zh-TW" altLang="en-US" sz="2000" b="0" i="0" dirty="0">
                    <a:solidFill>
                      <a:srgbClr val="FF0000"/>
                    </a:solidFill>
                    <a:effectLst/>
                    <a:ea typeface="DFKai-SB" panose="03000509000000000000" pitchFamily="65" charset="-120"/>
                  </a:endParaRPr>
                </a:p>
              </p:txBody>
            </p:sp>
          </mc:Choice>
          <mc:Fallback xmlns="">
            <p:sp>
              <p:nvSpPr>
                <p:cNvPr id="56" name="矩形 55"/>
                <p:cNvSpPr>
                  <a:spLocks noRot="1" noChangeAspect="1" noMove="1" noResize="1" noEditPoints="1" noAdjustHandles="1" noChangeArrowheads="1" noChangeShapeType="1" noTextEdit="1"/>
                </p:cNvSpPr>
                <p:nvPr/>
              </p:nvSpPr>
              <p:spPr>
                <a:xfrm>
                  <a:off x="671070" y="987574"/>
                  <a:ext cx="511357" cy="400110"/>
                </a:xfrm>
                <a:prstGeom prst="rect">
                  <a:avLst/>
                </a:prstGeom>
                <a:blipFill>
                  <a:blip r:embed="rId9"/>
                  <a:stretch>
                    <a:fillRect b="-10769"/>
                  </a:stretch>
                </a:blipFill>
              </p:spPr>
              <p:txBody>
                <a:bodyPr/>
                <a:lstStyle/>
                <a:p>
                  <a:r>
                    <a:rPr lang="zh-TW" altLang="en-US">
                      <a:noFill/>
                    </a:rPr>
                    <a:t> </a:t>
                  </a:r>
                </a:p>
              </p:txBody>
            </p:sp>
          </mc:Fallback>
        </mc:AlternateContent>
      </p:grpSp>
      <p:grpSp>
        <p:nvGrpSpPr>
          <p:cNvPr id="6" name="Group 5">
            <a:extLst>
              <a:ext uri="{FF2B5EF4-FFF2-40B4-BE49-F238E27FC236}">
                <a16:creationId xmlns:a16="http://schemas.microsoft.com/office/drawing/2014/main" id="{16DC8626-5EEE-144A-9021-F5EDDDA2A0D1}"/>
              </a:ext>
            </a:extLst>
          </p:cNvPr>
          <p:cNvGrpSpPr/>
          <p:nvPr/>
        </p:nvGrpSpPr>
        <p:grpSpPr>
          <a:xfrm>
            <a:off x="4020842" y="2888663"/>
            <a:ext cx="2573293" cy="2154611"/>
            <a:chOff x="4020842" y="2888663"/>
            <a:chExt cx="2573293" cy="2154611"/>
          </a:xfrm>
        </p:grpSpPr>
        <p:grpSp>
          <p:nvGrpSpPr>
            <p:cNvPr id="68" name="群組 7">
              <a:extLst>
                <a:ext uri="{FF2B5EF4-FFF2-40B4-BE49-F238E27FC236}">
                  <a16:creationId xmlns:a16="http://schemas.microsoft.com/office/drawing/2014/main" id="{D132DDF9-9955-A147-9CA1-E22E53B438F6}"/>
                </a:ext>
              </a:extLst>
            </p:cNvPr>
            <p:cNvGrpSpPr/>
            <p:nvPr/>
          </p:nvGrpSpPr>
          <p:grpSpPr>
            <a:xfrm>
              <a:off x="4020842" y="3638339"/>
              <a:ext cx="2573293" cy="1404935"/>
              <a:chOff x="702563" y="3759103"/>
              <a:chExt cx="2573293" cy="1404935"/>
            </a:xfrm>
          </p:grpSpPr>
          <p:sp>
            <p:nvSpPr>
              <p:cNvPr id="69" name="圓角矩形 5">
                <a:extLst>
                  <a:ext uri="{FF2B5EF4-FFF2-40B4-BE49-F238E27FC236}">
                    <a16:creationId xmlns:a16="http://schemas.microsoft.com/office/drawing/2014/main" id="{D61D2A29-30BB-CC4C-90A5-1B720A43B953}"/>
                  </a:ext>
                </a:extLst>
              </p:cNvPr>
              <p:cNvSpPr/>
              <p:nvPr/>
            </p:nvSpPr>
            <p:spPr>
              <a:xfrm>
                <a:off x="743571" y="3759103"/>
                <a:ext cx="2479791" cy="138066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0" name="群組 6">
                <a:extLst>
                  <a:ext uri="{FF2B5EF4-FFF2-40B4-BE49-F238E27FC236}">
                    <a16:creationId xmlns:a16="http://schemas.microsoft.com/office/drawing/2014/main" id="{F7B8136F-4497-D04A-8BA7-79C45534CA81}"/>
                  </a:ext>
                </a:extLst>
              </p:cNvPr>
              <p:cNvGrpSpPr/>
              <p:nvPr/>
            </p:nvGrpSpPr>
            <p:grpSpPr>
              <a:xfrm>
                <a:off x="702563" y="3813082"/>
                <a:ext cx="2573293" cy="1350956"/>
                <a:chOff x="702563" y="3813082"/>
                <a:chExt cx="2573293" cy="1350956"/>
              </a:xfrm>
            </p:grpSpPr>
            <mc:AlternateContent xmlns:mc="http://schemas.openxmlformats.org/markup-compatibility/2006" xmlns:a14="http://schemas.microsoft.com/office/drawing/2010/main">
              <mc:Choice Requires="a14">
                <p:sp>
                  <p:nvSpPr>
                    <p:cNvPr id="71" name="矩形 51">
                      <a:extLst>
                        <a:ext uri="{FF2B5EF4-FFF2-40B4-BE49-F238E27FC236}">
                          <a16:creationId xmlns:a16="http://schemas.microsoft.com/office/drawing/2014/main" id="{7011911A-2CA7-1A46-83CE-1F437FFE0FAB}"/>
                        </a:ext>
                      </a:extLst>
                    </p:cNvPr>
                    <p:cNvSpPr/>
                    <p:nvPr/>
                  </p:nvSpPr>
                  <p:spPr>
                    <a:xfrm>
                      <a:off x="2750007" y="4763928"/>
                      <a:ext cx="5258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rgbClr val="00B050"/>
                                </a:solidFill>
                                <a:latin typeface="Cambria Math" panose="02040503050406030204" pitchFamily="18" charset="0"/>
                                <a:ea typeface="DFKai-SB" panose="03000509000000000000" pitchFamily="65" charset="-120"/>
                              </a:rPr>
                              <m:t>𝑥</m:t>
                            </m:r>
                            <m:r>
                              <a:rPr lang="en-US" altLang="zh-TW" sz="2000" i="1" smtClean="0">
                                <a:solidFill>
                                  <a:srgbClr val="00B050"/>
                                </a:solidFill>
                                <a:latin typeface="Cambria Math" panose="02040503050406030204" pitchFamily="18" charset="0"/>
                                <a:ea typeface="DFKai-SB" panose="03000509000000000000" pitchFamily="65" charset="-120"/>
                              </a:rPr>
                              <m:t> </m:t>
                            </m:r>
                          </m:oMath>
                        </m:oMathPara>
                      </a14:m>
                      <a:endParaRPr lang="zh-TW" altLang="en-US" sz="2000" b="0" i="0" dirty="0">
                        <a:solidFill>
                          <a:srgbClr val="00B050"/>
                        </a:solidFill>
                        <a:effectLst/>
                        <a:latin typeface="Consolas" panose="020B0609020204030204" pitchFamily="49" charset="0"/>
                        <a:ea typeface="DFKai-SB" panose="03000509000000000000" pitchFamily="65" charset="-120"/>
                      </a:endParaRPr>
                    </a:p>
                  </p:txBody>
                </p:sp>
              </mc:Choice>
              <mc:Fallback xmlns="">
                <p:sp>
                  <p:nvSpPr>
                    <p:cNvPr id="52" name="矩形 51"/>
                    <p:cNvSpPr>
                      <a:spLocks noRot="1" noChangeAspect="1" noMove="1" noResize="1" noEditPoints="1" noAdjustHandles="1" noChangeArrowheads="1" noChangeShapeType="1" noTextEdit="1"/>
                    </p:cNvSpPr>
                    <p:nvPr/>
                  </p:nvSpPr>
                  <p:spPr>
                    <a:xfrm>
                      <a:off x="2750007" y="4763928"/>
                      <a:ext cx="525849" cy="400110"/>
                    </a:xfrm>
                    <a:prstGeom prst="rect">
                      <a:avLst/>
                    </a:prstGeom>
                    <a:blipFill>
                      <a:blip r:embed="rId10"/>
                      <a:stretch>
                        <a:fillRect/>
                      </a:stretch>
                    </a:blipFill>
                  </p:spPr>
                  <p:txBody>
                    <a:bodyPr/>
                    <a:lstStyle/>
                    <a:p>
                      <a:r>
                        <a:rPr lang="zh-TW" altLang="en-US">
                          <a:noFill/>
                        </a:rPr>
                        <a:t> </a:t>
                      </a:r>
                    </a:p>
                  </p:txBody>
                </p:sp>
              </mc:Fallback>
            </mc:AlternateContent>
            <p:cxnSp>
              <p:nvCxnSpPr>
                <p:cNvPr id="72" name="直線單箭頭接點 57">
                  <a:extLst>
                    <a:ext uri="{FF2B5EF4-FFF2-40B4-BE49-F238E27FC236}">
                      <a16:creationId xmlns:a16="http://schemas.microsoft.com/office/drawing/2014/main" id="{CEF2313F-2F7A-984F-B8D2-2AA5E41201DF}"/>
                    </a:ext>
                  </a:extLst>
                </p:cNvPr>
                <p:cNvCxnSpPr/>
                <p:nvPr/>
              </p:nvCxnSpPr>
              <p:spPr>
                <a:xfrm flipV="1">
                  <a:off x="1564148" y="4621496"/>
                  <a:ext cx="546206" cy="4410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58">
                  <a:extLst>
                    <a:ext uri="{FF2B5EF4-FFF2-40B4-BE49-F238E27FC236}">
                      <a16:creationId xmlns:a16="http://schemas.microsoft.com/office/drawing/2014/main" id="{179966EB-50B5-6747-A39C-7702519128C6}"/>
                    </a:ext>
                  </a:extLst>
                </p:cNvPr>
                <p:cNvCxnSpPr/>
                <p:nvPr/>
              </p:nvCxnSpPr>
              <p:spPr>
                <a:xfrm flipH="1" flipV="1">
                  <a:off x="1128008" y="4525750"/>
                  <a:ext cx="426136" cy="5277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59">
                  <a:extLst>
                    <a:ext uri="{FF2B5EF4-FFF2-40B4-BE49-F238E27FC236}">
                      <a16:creationId xmlns:a16="http://schemas.microsoft.com/office/drawing/2014/main" id="{F3446156-CEDE-D744-ABC2-C135B01A75F1}"/>
                    </a:ext>
                  </a:extLst>
                </p:cNvPr>
                <p:cNvCxnSpPr/>
                <p:nvPr/>
              </p:nvCxnSpPr>
              <p:spPr>
                <a:xfrm flipV="1">
                  <a:off x="1560056" y="3959666"/>
                  <a:ext cx="0" cy="10843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60">
                      <a:extLst>
                        <a:ext uri="{FF2B5EF4-FFF2-40B4-BE49-F238E27FC236}">
                          <a16:creationId xmlns:a16="http://schemas.microsoft.com/office/drawing/2014/main" id="{4BB12D8B-BBA9-D247-A84F-7D457729913D}"/>
                        </a:ext>
                      </a:extLst>
                    </p:cNvPr>
                    <p:cNvSpPr/>
                    <p:nvPr/>
                  </p:nvSpPr>
                  <p:spPr>
                    <a:xfrm>
                      <a:off x="1226528" y="4327248"/>
                      <a:ext cx="3853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ea typeface="DFKai-SB" panose="03000509000000000000" pitchFamily="65" charset="-120"/>
                              </a:rPr>
                              <m:t>𝜃</m:t>
                            </m:r>
                          </m:oMath>
                        </m:oMathPara>
                      </a14:m>
                      <a:endParaRPr lang="en-US" dirty="0"/>
                    </a:p>
                  </p:txBody>
                </p:sp>
              </mc:Choice>
              <mc:Fallback xmlns="">
                <p:sp>
                  <p:nvSpPr>
                    <p:cNvPr id="61" name="矩形 60"/>
                    <p:cNvSpPr>
                      <a:spLocks noRot="1" noChangeAspect="1" noMove="1" noResize="1" noEditPoints="1" noAdjustHandles="1" noChangeArrowheads="1" noChangeShapeType="1" noTextEdit="1"/>
                    </p:cNvSpPr>
                    <p:nvPr/>
                  </p:nvSpPr>
                  <p:spPr>
                    <a:xfrm>
                      <a:off x="1226528" y="4327248"/>
                      <a:ext cx="385362" cy="369332"/>
                    </a:xfrm>
                    <a:prstGeom prst="rect">
                      <a:avLst/>
                    </a:prstGeom>
                    <a:blipFill>
                      <a:blip r:embed="rId11"/>
                      <a:stretch>
                        <a:fillRect/>
                      </a:stretch>
                    </a:blipFill>
                  </p:spPr>
                  <p:txBody>
                    <a:bodyPr/>
                    <a:lstStyle/>
                    <a:p>
                      <a:r>
                        <a:rPr lang="zh-TW" altLang="en-US">
                          <a:noFill/>
                        </a:rPr>
                        <a:t> </a:t>
                      </a:r>
                    </a:p>
                  </p:txBody>
                </p:sp>
              </mc:Fallback>
            </mc:AlternateContent>
            <p:sp>
              <p:nvSpPr>
                <p:cNvPr id="76" name="弧形 61">
                  <a:extLst>
                    <a:ext uri="{FF2B5EF4-FFF2-40B4-BE49-F238E27FC236}">
                      <a16:creationId xmlns:a16="http://schemas.microsoft.com/office/drawing/2014/main" id="{BA376026-7E13-6640-AC3A-34AC614DD54D}"/>
                    </a:ext>
                  </a:extLst>
                </p:cNvPr>
                <p:cNvSpPr>
                  <a:spLocks noChangeAspect="1"/>
                </p:cNvSpPr>
                <p:nvPr/>
              </p:nvSpPr>
              <p:spPr>
                <a:xfrm rot="16200000">
                  <a:off x="1344032" y="4621496"/>
                  <a:ext cx="360000" cy="360000"/>
                </a:xfrm>
                <a:prstGeom prst="arc">
                  <a:avLst>
                    <a:gd name="adj1" fmla="val 16200000"/>
                    <a:gd name="adj2" fmla="val 541226"/>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矩形 62">
                      <a:extLst>
                        <a:ext uri="{FF2B5EF4-FFF2-40B4-BE49-F238E27FC236}">
                          <a16:creationId xmlns:a16="http://schemas.microsoft.com/office/drawing/2014/main" id="{204E27C6-AC5D-3640-9C8B-BCF8BFF61197}"/>
                        </a:ext>
                      </a:extLst>
                    </p:cNvPr>
                    <p:cNvSpPr/>
                    <p:nvPr/>
                  </p:nvSpPr>
                  <p:spPr>
                    <a:xfrm>
                      <a:off x="702563" y="4262336"/>
                      <a:ext cx="5065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solidFill>
                                      <a:srgbClr val="FF0000"/>
                                    </a:solidFill>
                                    <a:latin typeface="Cambria Math" panose="02040503050406030204" pitchFamily="18" charset="0"/>
                                    <a:ea typeface="DFKai-SB" panose="03000509000000000000" pitchFamily="65" charset="-120"/>
                                  </a:rPr>
                                </m:ctrlPr>
                              </m:sSubPr>
                              <m:e>
                                <m:r>
                                  <a:rPr lang="en-US" altLang="zh-TW" sz="2000" i="1">
                                    <a:solidFill>
                                      <a:srgbClr val="FF0000"/>
                                    </a:solidFill>
                                    <a:latin typeface="Cambria Math" panose="02040503050406030204" pitchFamily="18" charset="0"/>
                                    <a:ea typeface="DFKai-SB" panose="03000509000000000000" pitchFamily="65" charset="-120"/>
                                  </a:rPr>
                                  <m:t>𝑦</m:t>
                                </m:r>
                              </m:e>
                              <m:sub>
                                <m:r>
                                  <a:rPr lang="en-US" altLang="zh-TW" sz="2000" i="1">
                                    <a:solidFill>
                                      <a:srgbClr val="FF0000"/>
                                    </a:solidFill>
                                    <a:latin typeface="Cambria Math" panose="02040503050406030204" pitchFamily="18" charset="0"/>
                                    <a:ea typeface="DFKai-SB" panose="03000509000000000000" pitchFamily="65" charset="-120"/>
                                  </a:rPr>
                                  <m:t>1</m:t>
                                </m:r>
                              </m:sub>
                            </m:sSub>
                          </m:oMath>
                        </m:oMathPara>
                      </a14:m>
                      <a:endParaRPr lang="zh-TW" altLang="en-US" sz="2000" i="1" dirty="0">
                        <a:solidFill>
                          <a:srgbClr val="FF0000"/>
                        </a:solidFill>
                        <a:ea typeface="DFKai-SB" panose="03000509000000000000" pitchFamily="65" charset="-120"/>
                      </a:endParaRPr>
                    </a:p>
                  </p:txBody>
                </p:sp>
              </mc:Choice>
              <mc:Fallback xmlns="">
                <p:sp>
                  <p:nvSpPr>
                    <p:cNvPr id="63" name="矩形 62"/>
                    <p:cNvSpPr>
                      <a:spLocks noRot="1" noChangeAspect="1" noMove="1" noResize="1" noEditPoints="1" noAdjustHandles="1" noChangeArrowheads="1" noChangeShapeType="1" noTextEdit="1"/>
                    </p:cNvSpPr>
                    <p:nvPr/>
                  </p:nvSpPr>
                  <p:spPr>
                    <a:xfrm>
                      <a:off x="702563" y="4262336"/>
                      <a:ext cx="506549" cy="400110"/>
                    </a:xfrm>
                    <a:prstGeom prst="rect">
                      <a:avLst/>
                    </a:prstGeom>
                    <a:blipFill>
                      <a:blip r:embed="rId12"/>
                      <a:stretch>
                        <a:fillRect b="-1060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63">
                      <a:extLst>
                        <a:ext uri="{FF2B5EF4-FFF2-40B4-BE49-F238E27FC236}">
                          <a16:creationId xmlns:a16="http://schemas.microsoft.com/office/drawing/2014/main" id="{CEE1C8D3-2EA1-5A42-A3A1-3FC418E5E2E5}"/>
                        </a:ext>
                      </a:extLst>
                    </p:cNvPr>
                    <p:cNvSpPr/>
                    <p:nvPr/>
                  </p:nvSpPr>
                  <p:spPr>
                    <a:xfrm>
                      <a:off x="1984095" y="4581386"/>
                      <a:ext cx="50379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rgbClr val="FF0000"/>
                                    </a:solidFill>
                                    <a:latin typeface="Cambria Math" panose="02040503050406030204" pitchFamily="18" charset="0"/>
                                    <a:ea typeface="DFKai-SB" panose="03000509000000000000" pitchFamily="65" charset="-120"/>
                                  </a:rPr>
                                </m:ctrlPr>
                              </m:sSubPr>
                              <m:e>
                                <m:r>
                                  <a:rPr lang="en-US" altLang="zh-TW" sz="2000" b="0" i="1" smtClean="0">
                                    <a:solidFill>
                                      <a:srgbClr val="FF0000"/>
                                    </a:solidFill>
                                    <a:latin typeface="Cambria Math" panose="02040503050406030204" pitchFamily="18" charset="0"/>
                                    <a:ea typeface="DFKai-SB" panose="03000509000000000000" pitchFamily="65" charset="-120"/>
                                  </a:rPr>
                                  <m:t>𝑥</m:t>
                                </m:r>
                              </m:e>
                              <m:sub>
                                <m:r>
                                  <a:rPr lang="en-US" altLang="zh-TW" sz="2000" b="0" i="1" smtClean="0">
                                    <a:solidFill>
                                      <a:srgbClr val="FF0000"/>
                                    </a:solidFill>
                                    <a:latin typeface="Cambria Math" panose="02040503050406030204" pitchFamily="18" charset="0"/>
                                    <a:ea typeface="DFKai-SB" panose="03000509000000000000" pitchFamily="65" charset="-120"/>
                                  </a:rPr>
                                  <m:t>1</m:t>
                                </m:r>
                              </m:sub>
                            </m:sSub>
                          </m:oMath>
                        </m:oMathPara>
                      </a14:m>
                      <a:endParaRPr lang="zh-TW" altLang="en-US" sz="2000" b="0" i="0" dirty="0">
                        <a:solidFill>
                          <a:srgbClr val="FF0000"/>
                        </a:solidFill>
                        <a:effectLst/>
                        <a:ea typeface="DFKai-SB" panose="03000509000000000000" pitchFamily="65" charset="-120"/>
                      </a:endParaRPr>
                    </a:p>
                  </p:txBody>
                </p:sp>
              </mc:Choice>
              <mc:Fallback xmlns="">
                <p:sp>
                  <p:nvSpPr>
                    <p:cNvPr id="64" name="矩形 63"/>
                    <p:cNvSpPr>
                      <a:spLocks noRot="1" noChangeAspect="1" noMove="1" noResize="1" noEditPoints="1" noAdjustHandles="1" noChangeArrowheads="1" noChangeShapeType="1" noTextEdit="1"/>
                    </p:cNvSpPr>
                    <p:nvPr/>
                  </p:nvSpPr>
                  <p:spPr>
                    <a:xfrm>
                      <a:off x="1984095" y="4581386"/>
                      <a:ext cx="503792" cy="400110"/>
                    </a:xfrm>
                    <a:prstGeom prst="rect">
                      <a:avLst/>
                    </a:prstGeom>
                    <a:blipFill>
                      <a:blip r:embed="rId13"/>
                      <a:stretch>
                        <a:fillRect b="-4545"/>
                      </a:stretch>
                    </a:blipFill>
                  </p:spPr>
                  <p:txBody>
                    <a:bodyPr/>
                    <a:lstStyle/>
                    <a:p>
                      <a:r>
                        <a:rPr lang="zh-TW" altLang="en-US">
                          <a:noFill/>
                        </a:rPr>
                        <a:t> </a:t>
                      </a:r>
                    </a:p>
                  </p:txBody>
                </p:sp>
              </mc:Fallback>
            </mc:AlternateContent>
            <p:cxnSp>
              <p:nvCxnSpPr>
                <p:cNvPr id="79" name="直線單箭頭接點 64">
                  <a:extLst>
                    <a:ext uri="{FF2B5EF4-FFF2-40B4-BE49-F238E27FC236}">
                      <a16:creationId xmlns:a16="http://schemas.microsoft.com/office/drawing/2014/main" id="{F3006736-5AC0-6244-A759-E0C62236D3D4}"/>
                    </a:ext>
                  </a:extLst>
                </p:cNvPr>
                <p:cNvCxnSpPr/>
                <p:nvPr/>
              </p:nvCxnSpPr>
              <p:spPr>
                <a:xfrm>
                  <a:off x="1550089" y="5053544"/>
                  <a:ext cx="134321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矩形 65">
                      <a:extLst>
                        <a:ext uri="{FF2B5EF4-FFF2-40B4-BE49-F238E27FC236}">
                          <a16:creationId xmlns:a16="http://schemas.microsoft.com/office/drawing/2014/main" id="{157E974D-7454-914A-94BE-D3A0116D3DD5}"/>
                        </a:ext>
                      </a:extLst>
                    </p:cNvPr>
                    <p:cNvSpPr/>
                    <p:nvPr/>
                  </p:nvSpPr>
                  <p:spPr>
                    <a:xfrm>
                      <a:off x="1104444" y="3813082"/>
                      <a:ext cx="403828" cy="400110"/>
                    </a:xfrm>
                    <a:prstGeom prst="rect">
                      <a:avLst/>
                    </a:prstGeom>
                  </p:spPr>
                  <p:txBody>
                    <a:bodyPr wrap="none">
                      <a:spAutoFit/>
                    </a:bodyPr>
                    <a:lstStyle/>
                    <a:p>
                      <a:r>
                        <a:rPr lang="en-US" altLang="zh-TW" sz="2000" i="1" dirty="0">
                          <a:solidFill>
                            <a:srgbClr val="00B050"/>
                          </a:solidFill>
                          <a:ea typeface="DFKai-SB" panose="03000509000000000000" pitchFamily="65" charset="-120"/>
                        </a:rPr>
                        <a:t> </a:t>
                      </a:r>
                      <a14:m>
                        <m:oMath xmlns:m="http://schemas.openxmlformats.org/officeDocument/2006/math">
                          <m:r>
                            <a:rPr lang="en-US" altLang="zh-TW" sz="2000" i="1">
                              <a:solidFill>
                                <a:srgbClr val="00B050"/>
                              </a:solidFill>
                              <a:latin typeface="Cambria Math" panose="02040503050406030204" pitchFamily="18" charset="0"/>
                              <a:ea typeface="DFKai-SB" panose="03000509000000000000" pitchFamily="65" charset="-120"/>
                            </a:rPr>
                            <m:t>𝑦</m:t>
                          </m:r>
                        </m:oMath>
                      </a14:m>
                      <a:endParaRPr lang="zh-TW" altLang="en-US" sz="2000" i="1" dirty="0">
                        <a:solidFill>
                          <a:srgbClr val="00B050"/>
                        </a:solidFill>
                        <a:ea typeface="DFKai-SB" panose="03000509000000000000" pitchFamily="65" charset="-120"/>
                      </a:endParaRPr>
                    </a:p>
                  </p:txBody>
                </p:sp>
              </mc:Choice>
              <mc:Fallback xmlns="">
                <p:sp>
                  <p:nvSpPr>
                    <p:cNvPr id="66" name="矩形 65"/>
                    <p:cNvSpPr>
                      <a:spLocks noRot="1" noChangeAspect="1" noMove="1" noResize="1" noEditPoints="1" noAdjustHandles="1" noChangeArrowheads="1" noChangeShapeType="1" noTextEdit="1"/>
                    </p:cNvSpPr>
                    <p:nvPr/>
                  </p:nvSpPr>
                  <p:spPr>
                    <a:xfrm>
                      <a:off x="1104444" y="3813082"/>
                      <a:ext cx="403828" cy="400110"/>
                    </a:xfrm>
                    <a:prstGeom prst="rect">
                      <a:avLst/>
                    </a:prstGeom>
                    <a:blipFill>
                      <a:blip r:embed="rId14"/>
                      <a:stretch>
                        <a:fillRect b="-10606"/>
                      </a:stretch>
                    </a:blipFill>
                  </p:spPr>
                  <p:txBody>
                    <a:bodyPr/>
                    <a:lstStyle/>
                    <a:p>
                      <a:r>
                        <a:rPr lang="zh-TW" altLang="en-US">
                          <a:noFill/>
                        </a:rPr>
                        <a:t> </a:t>
                      </a:r>
                    </a:p>
                  </p:txBody>
                </p:sp>
              </mc:Fallback>
            </mc:AlternateContent>
          </p:grpSp>
        </p:grpSp>
        <p:sp>
          <p:nvSpPr>
            <p:cNvPr id="81" name="文字方塊 66">
              <a:extLst>
                <a:ext uri="{FF2B5EF4-FFF2-40B4-BE49-F238E27FC236}">
                  <a16:creationId xmlns:a16="http://schemas.microsoft.com/office/drawing/2014/main" id="{DA4B3324-A60F-2C46-BB27-C353F690CCC6}"/>
                </a:ext>
              </a:extLst>
            </p:cNvPr>
            <p:cNvSpPr txBox="1"/>
            <p:nvPr/>
          </p:nvSpPr>
          <p:spPr>
            <a:xfrm>
              <a:off x="4303883" y="3309686"/>
              <a:ext cx="2031325" cy="369332"/>
            </a:xfrm>
            <a:prstGeom prst="rect">
              <a:avLst/>
            </a:prstGeom>
            <a:noFill/>
          </p:spPr>
          <p:txBody>
            <a:bodyPr wrap="none" rtlCol="0">
              <a:spAutoFit/>
            </a:bodyPr>
            <a:lstStyle/>
            <a:p>
              <a:r>
                <a:rPr lang="zh-TW" altLang="en-US" dirty="0">
                  <a:latin typeface="Consolas" panose="020B0609020204030204" pitchFamily="49" charset="0"/>
                  <a:ea typeface="DFKai-SB" panose="03000509000000000000" pitchFamily="65" charset="-120"/>
                </a:rPr>
                <a:t>將兩座標原點重疊</a:t>
              </a:r>
              <a:endParaRPr lang="en-US" altLang="zh-TW" dirty="0">
                <a:latin typeface="Consolas" panose="020B0609020204030204" pitchFamily="49" charset="0"/>
                <a:ea typeface="DFKai-SB" panose="03000509000000000000" pitchFamily="65" charset="-120"/>
              </a:endParaRPr>
            </a:p>
          </p:txBody>
        </p:sp>
        <p:sp>
          <p:nvSpPr>
            <p:cNvPr id="82" name="向下箭號 17">
              <a:extLst>
                <a:ext uri="{FF2B5EF4-FFF2-40B4-BE49-F238E27FC236}">
                  <a16:creationId xmlns:a16="http://schemas.microsoft.com/office/drawing/2014/main" id="{21F21E7E-3BDA-0442-A09E-EBF1926A6532}"/>
                </a:ext>
              </a:extLst>
            </p:cNvPr>
            <p:cNvSpPr/>
            <p:nvPr/>
          </p:nvSpPr>
          <p:spPr>
            <a:xfrm>
              <a:off x="5089596" y="2888663"/>
              <a:ext cx="328577" cy="454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3" name="Google Shape;96;p5">
            <a:extLst>
              <a:ext uri="{FF2B5EF4-FFF2-40B4-BE49-F238E27FC236}">
                <a16:creationId xmlns:a16="http://schemas.microsoft.com/office/drawing/2014/main" id="{1EA8DD90-1437-C04F-AE16-093560EF1DAF}"/>
              </a:ext>
            </a:extLst>
          </p:cNvPr>
          <p:cNvSpPr txBox="1">
            <a:spLocks/>
          </p:cNvSpPr>
          <p:nvPr/>
        </p:nvSpPr>
        <p:spPr>
          <a:xfrm>
            <a:off x="228125" y="-13132"/>
            <a:ext cx="6138587"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2800" dirty="0"/>
              <a:t>Coordinate Systems (Example 2/2)</a:t>
            </a:r>
            <a:endParaRPr lang="en-US" dirty="0"/>
          </a:p>
        </p:txBody>
      </p:sp>
      <p:sp>
        <p:nvSpPr>
          <p:cNvPr id="84" name="五角星形 37">
            <a:extLst>
              <a:ext uri="{FF2B5EF4-FFF2-40B4-BE49-F238E27FC236}">
                <a16:creationId xmlns:a16="http://schemas.microsoft.com/office/drawing/2014/main" id="{DCA788D7-14E2-9948-A4F0-4304E217F62D}"/>
              </a:ext>
            </a:extLst>
          </p:cNvPr>
          <p:cNvSpPr>
            <a:spLocks noChangeAspect="1"/>
          </p:cNvSpPr>
          <p:nvPr/>
        </p:nvSpPr>
        <p:spPr>
          <a:xfrm>
            <a:off x="1364641" y="1322068"/>
            <a:ext cx="72000" cy="72000"/>
          </a:xfrm>
          <a:prstGeom prst="star5">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5" name="TextBox 84">
            <a:extLst>
              <a:ext uri="{FF2B5EF4-FFF2-40B4-BE49-F238E27FC236}">
                <a16:creationId xmlns:a16="http://schemas.microsoft.com/office/drawing/2014/main" id="{4EC8E3B5-1824-0445-BE4F-C0B6F2361A85}"/>
              </a:ext>
            </a:extLst>
          </p:cNvPr>
          <p:cNvSpPr txBox="1"/>
          <p:nvPr/>
        </p:nvSpPr>
        <p:spPr>
          <a:xfrm>
            <a:off x="368298" y="675348"/>
            <a:ext cx="1294303" cy="307777"/>
          </a:xfrm>
          <a:prstGeom prst="rect">
            <a:avLst/>
          </a:prstGeom>
          <a:noFill/>
          <a:ln>
            <a:solidFill>
              <a:srgbClr val="C00000"/>
            </a:solidFill>
          </a:ln>
        </p:spPr>
        <p:txBody>
          <a:bodyPr wrap="square" rtlCol="0">
            <a:spAutoFit/>
          </a:bodyPr>
          <a:lstStyle/>
          <a:p>
            <a:r>
              <a:rPr lang="en-TW" dirty="0"/>
              <a:t>2D coordinate</a:t>
            </a:r>
          </a:p>
        </p:txBody>
      </p:sp>
      <p:grpSp>
        <p:nvGrpSpPr>
          <p:cNvPr id="3" name="Group 2">
            <a:extLst>
              <a:ext uri="{FF2B5EF4-FFF2-40B4-BE49-F238E27FC236}">
                <a16:creationId xmlns:a16="http://schemas.microsoft.com/office/drawing/2014/main" id="{990EC308-6D30-2042-B067-8F0428753632}"/>
              </a:ext>
            </a:extLst>
          </p:cNvPr>
          <p:cNvGrpSpPr/>
          <p:nvPr/>
        </p:nvGrpSpPr>
        <p:grpSpPr>
          <a:xfrm>
            <a:off x="5775283" y="2001049"/>
            <a:ext cx="497243" cy="1323651"/>
            <a:chOff x="7781769" y="1289862"/>
            <a:chExt cx="497243" cy="1323651"/>
          </a:xfrm>
        </p:grpSpPr>
        <p:grpSp>
          <p:nvGrpSpPr>
            <p:cNvPr id="2" name="Group 1">
              <a:extLst>
                <a:ext uri="{FF2B5EF4-FFF2-40B4-BE49-F238E27FC236}">
                  <a16:creationId xmlns:a16="http://schemas.microsoft.com/office/drawing/2014/main" id="{BA557447-0B16-5644-89F3-3F9F71B03C00}"/>
                </a:ext>
              </a:extLst>
            </p:cNvPr>
            <p:cNvGrpSpPr/>
            <p:nvPr/>
          </p:nvGrpSpPr>
          <p:grpSpPr>
            <a:xfrm rot="3090042">
              <a:off x="7381608" y="1716109"/>
              <a:ext cx="1323651" cy="471157"/>
              <a:chOff x="7231439" y="1788578"/>
              <a:chExt cx="1323651" cy="471157"/>
            </a:xfrm>
          </p:grpSpPr>
          <p:cxnSp>
            <p:nvCxnSpPr>
              <p:cNvPr id="43" name="直線單箭頭接點 23">
                <a:extLst>
                  <a:ext uri="{FF2B5EF4-FFF2-40B4-BE49-F238E27FC236}">
                    <a16:creationId xmlns:a16="http://schemas.microsoft.com/office/drawing/2014/main" id="{3A705C55-EE3D-5448-88EA-0D735020DACF}"/>
                  </a:ext>
                </a:extLst>
              </p:cNvPr>
              <p:cNvCxnSpPr/>
              <p:nvPr/>
            </p:nvCxnSpPr>
            <p:spPr>
              <a:xfrm rot="19264973">
                <a:off x="7796543" y="2082809"/>
                <a:ext cx="391917"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4">
                <a:extLst>
                  <a:ext uri="{FF2B5EF4-FFF2-40B4-BE49-F238E27FC236}">
                    <a16:creationId xmlns:a16="http://schemas.microsoft.com/office/drawing/2014/main" id="{22096FE9-C72E-F44F-B3EF-12D3281675F8}"/>
                  </a:ext>
                </a:extLst>
              </p:cNvPr>
              <p:cNvCxnSpPr/>
              <p:nvPr/>
            </p:nvCxnSpPr>
            <p:spPr>
              <a:xfrm rot="19264973" flipV="1">
                <a:off x="7727581" y="1878778"/>
                <a:ext cx="0" cy="38095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40">
                    <a:extLst>
                      <a:ext uri="{FF2B5EF4-FFF2-40B4-BE49-F238E27FC236}">
                        <a16:creationId xmlns:a16="http://schemas.microsoft.com/office/drawing/2014/main" id="{99D20694-615D-6F45-BEF7-F02803AD1B9E}"/>
                      </a:ext>
                    </a:extLst>
                  </p:cNvPr>
                  <p:cNvSpPr/>
                  <p:nvPr/>
                </p:nvSpPr>
                <p:spPr>
                  <a:xfrm>
                    <a:off x="8046489" y="1788578"/>
                    <a:ext cx="50860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rgbClr val="7030A0"/>
                                  </a:solidFill>
                                  <a:latin typeface="Cambria Math" panose="02040503050406030204" pitchFamily="18" charset="0"/>
                                  <a:ea typeface="DFKai-SB" panose="03000509000000000000" pitchFamily="65" charset="-120"/>
                                </a:rPr>
                              </m:ctrlPr>
                            </m:sSubPr>
                            <m:e>
                              <m:r>
                                <a:rPr lang="en-US" altLang="zh-TW" sz="2000" b="0" i="1" smtClean="0">
                                  <a:solidFill>
                                    <a:srgbClr val="7030A0"/>
                                  </a:solidFill>
                                  <a:latin typeface="Cambria Math" panose="02040503050406030204" pitchFamily="18" charset="0"/>
                                  <a:ea typeface="DFKai-SB" panose="03000509000000000000" pitchFamily="65" charset="-120"/>
                                </a:rPr>
                                <m:t>𝑥</m:t>
                              </m:r>
                            </m:e>
                            <m:sub>
                              <m:r>
                                <a:rPr lang="en-US" altLang="zh-TW" sz="2000" b="0" i="1" smtClean="0">
                                  <a:solidFill>
                                    <a:srgbClr val="7030A0"/>
                                  </a:solidFill>
                                  <a:latin typeface="Cambria Math" panose="02040503050406030204" pitchFamily="18" charset="0"/>
                                  <a:ea typeface="DFKai-SB" panose="03000509000000000000" pitchFamily="65" charset="-120"/>
                                </a:rPr>
                                <m:t>3</m:t>
                              </m:r>
                            </m:sub>
                          </m:sSub>
                        </m:oMath>
                      </m:oMathPara>
                    </a14:m>
                    <a:endParaRPr lang="zh-TW" altLang="en-US" sz="2000" b="0" i="0" dirty="0">
                      <a:solidFill>
                        <a:srgbClr val="0070C0"/>
                      </a:solidFill>
                      <a:effectLst/>
                      <a:ea typeface="DFKai-SB" panose="03000509000000000000" pitchFamily="65" charset="-120"/>
                    </a:endParaRPr>
                  </a:p>
                </p:txBody>
              </p:sp>
            </mc:Choice>
            <mc:Fallback xmlns="">
              <p:sp>
                <p:nvSpPr>
                  <p:cNvPr id="45" name="矩形 40">
                    <a:extLst>
                      <a:ext uri="{FF2B5EF4-FFF2-40B4-BE49-F238E27FC236}">
                        <a16:creationId xmlns:a16="http://schemas.microsoft.com/office/drawing/2014/main" id="{99D20694-615D-6F45-BEF7-F02803AD1B9E}"/>
                      </a:ext>
                    </a:extLst>
                  </p:cNvPr>
                  <p:cNvSpPr>
                    <a:spLocks noRot="1" noChangeAspect="1" noMove="1" noResize="1" noEditPoints="1" noAdjustHandles="1" noChangeArrowheads="1" noChangeShapeType="1" noTextEdit="1"/>
                  </p:cNvSpPr>
                  <p:nvPr/>
                </p:nvSpPr>
                <p:spPr>
                  <a:xfrm>
                    <a:off x="8046489" y="1788578"/>
                    <a:ext cx="508601" cy="400110"/>
                  </a:xfrm>
                  <a:prstGeom prst="rect">
                    <a:avLst/>
                  </a:prstGeom>
                  <a:blipFill>
                    <a:blip r:embed="rId15"/>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
                    <a:extLst>
                      <a:ext uri="{FF2B5EF4-FFF2-40B4-BE49-F238E27FC236}">
                        <a16:creationId xmlns:a16="http://schemas.microsoft.com/office/drawing/2014/main" id="{D02D31D9-D45E-D347-82F6-C461A3C5253E}"/>
                      </a:ext>
                    </a:extLst>
                  </p:cNvPr>
                  <p:cNvSpPr/>
                  <p:nvPr/>
                </p:nvSpPr>
                <p:spPr>
                  <a:xfrm>
                    <a:off x="7231439" y="1807826"/>
                    <a:ext cx="5113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rgbClr val="7030A0"/>
                                  </a:solidFill>
                                  <a:latin typeface="Cambria Math" panose="02040503050406030204" pitchFamily="18" charset="0"/>
                                  <a:ea typeface="DFKai-SB" panose="03000509000000000000" pitchFamily="65" charset="-120"/>
                                </a:rPr>
                              </m:ctrlPr>
                            </m:sSubPr>
                            <m:e>
                              <m:r>
                                <a:rPr lang="en-US" altLang="zh-TW" sz="2000" i="1">
                                  <a:solidFill>
                                    <a:srgbClr val="7030A0"/>
                                  </a:solidFill>
                                  <a:latin typeface="Cambria Math" panose="02040503050406030204" pitchFamily="18" charset="0"/>
                                  <a:ea typeface="DFKai-SB" panose="03000509000000000000" pitchFamily="65" charset="-120"/>
                                </a:rPr>
                                <m:t>𝑦</m:t>
                              </m:r>
                            </m:e>
                            <m:sub>
                              <m:r>
                                <a:rPr lang="en-US" altLang="zh-TW" sz="2000" b="0" i="1" smtClean="0">
                                  <a:solidFill>
                                    <a:srgbClr val="7030A0"/>
                                  </a:solidFill>
                                  <a:latin typeface="Cambria Math" panose="02040503050406030204" pitchFamily="18" charset="0"/>
                                  <a:ea typeface="DFKai-SB" panose="03000509000000000000" pitchFamily="65" charset="-120"/>
                                </a:rPr>
                                <m:t>3</m:t>
                              </m:r>
                            </m:sub>
                          </m:sSub>
                        </m:oMath>
                      </m:oMathPara>
                    </a14:m>
                    <a:endParaRPr lang="zh-TW" altLang="en-US" sz="2000" i="1" dirty="0">
                      <a:solidFill>
                        <a:srgbClr val="7030A0"/>
                      </a:solidFill>
                      <a:ea typeface="DFKai-SB" panose="03000509000000000000" pitchFamily="65" charset="-120"/>
                    </a:endParaRPr>
                  </a:p>
                </p:txBody>
              </p:sp>
            </mc:Choice>
            <mc:Fallback xmlns="">
              <p:sp>
                <p:nvSpPr>
                  <p:cNvPr id="46" name="矩形 3">
                    <a:extLst>
                      <a:ext uri="{FF2B5EF4-FFF2-40B4-BE49-F238E27FC236}">
                        <a16:creationId xmlns:a16="http://schemas.microsoft.com/office/drawing/2014/main" id="{D02D31D9-D45E-D347-82F6-C461A3C5253E}"/>
                      </a:ext>
                    </a:extLst>
                  </p:cNvPr>
                  <p:cNvSpPr>
                    <a:spLocks noRot="1" noChangeAspect="1" noMove="1" noResize="1" noEditPoints="1" noAdjustHandles="1" noChangeArrowheads="1" noChangeShapeType="1" noTextEdit="1"/>
                  </p:cNvSpPr>
                  <p:nvPr/>
                </p:nvSpPr>
                <p:spPr>
                  <a:xfrm>
                    <a:off x="7231439" y="1807826"/>
                    <a:ext cx="511358" cy="400110"/>
                  </a:xfrm>
                  <a:prstGeom prst="rect">
                    <a:avLst/>
                  </a:prstGeom>
                  <a:blipFill>
                    <a:blip r:embed="rId16"/>
                    <a:stretch>
                      <a:fillRect/>
                    </a:stretch>
                  </a:blipFill>
                </p:spPr>
                <p:txBody>
                  <a:bodyPr/>
                  <a:lstStyle/>
                  <a:p>
                    <a:r>
                      <a:rPr lang="en-TW">
                        <a:noFill/>
                      </a:rPr>
                      <a:t> </a:t>
                    </a:r>
                  </a:p>
                </p:txBody>
              </p:sp>
            </mc:Fallback>
          </mc:AlternateContent>
        </p:grpSp>
        <p:sp>
          <p:nvSpPr>
            <p:cNvPr id="48" name="五角星形 37">
              <a:extLst>
                <a:ext uri="{FF2B5EF4-FFF2-40B4-BE49-F238E27FC236}">
                  <a16:creationId xmlns:a16="http://schemas.microsoft.com/office/drawing/2014/main" id="{77AA79ED-754B-9C4E-BD95-B4ED3D61DEE9}"/>
                </a:ext>
              </a:extLst>
            </p:cNvPr>
            <p:cNvSpPr>
              <a:spLocks noChangeAspect="1"/>
            </p:cNvSpPr>
            <p:nvPr/>
          </p:nvSpPr>
          <p:spPr>
            <a:xfrm>
              <a:off x="7781769" y="1920500"/>
              <a:ext cx="153983" cy="153983"/>
            </a:xfrm>
            <a:prstGeom prst="star5">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50" name="直線接點 38">
            <a:extLst>
              <a:ext uri="{FF2B5EF4-FFF2-40B4-BE49-F238E27FC236}">
                <a16:creationId xmlns:a16="http://schemas.microsoft.com/office/drawing/2014/main" id="{F3DCB783-6744-434B-8CC9-E942971E3C2C}"/>
              </a:ext>
            </a:extLst>
          </p:cNvPr>
          <p:cNvCxnSpPr/>
          <p:nvPr/>
        </p:nvCxnSpPr>
        <p:spPr>
          <a:xfrm flipV="1">
            <a:off x="4798780" y="1384908"/>
            <a:ext cx="357941" cy="954105"/>
          </a:xfrm>
          <a:prstGeom prst="line">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69D981-5481-EE47-94A0-9511A5480ADE}"/>
                  </a:ext>
                </a:extLst>
              </p:cNvPr>
              <p:cNvSpPr txBox="1"/>
              <p:nvPr/>
            </p:nvSpPr>
            <p:spPr>
              <a:xfrm>
                <a:off x="6366712" y="2685574"/>
                <a:ext cx="2674478" cy="658642"/>
              </a:xfrm>
              <a:prstGeom prst="rect">
                <a:avLst/>
              </a:prstGeom>
              <a:noFill/>
            </p:spPr>
            <p:txBody>
              <a:bodyPr wrap="square" rtlCol="0">
                <a:spAutoFit/>
              </a:bodyPr>
              <a:lstStyle/>
              <a:p>
                <a:r>
                  <a:rPr lang="en-TW" sz="1800" dirty="0">
                    <a:solidFill>
                      <a:srgbClr val="7030A0"/>
                    </a:solidFill>
                  </a:rPr>
                  <a:t>How about view by the </a:t>
                </a:r>
                <a14:m>
                  <m:oMath xmlns:m="http://schemas.openxmlformats.org/officeDocument/2006/math">
                    <m:sSup>
                      <m:sSupPr>
                        <m:ctrlPr>
                          <a:rPr lang="en-TW" sz="1800" i="1" smtClean="0">
                            <a:solidFill>
                              <a:srgbClr val="7030A0"/>
                            </a:solidFill>
                            <a:latin typeface="Cambria Math" panose="02040503050406030204" pitchFamily="18" charset="0"/>
                          </a:rPr>
                        </m:ctrlPr>
                      </m:sSupPr>
                      <m:e>
                        <m:r>
                          <a:rPr lang="en-US" sz="1800" b="0" i="1" smtClean="0">
                            <a:solidFill>
                              <a:srgbClr val="7030A0"/>
                            </a:solidFill>
                            <a:latin typeface="Cambria Math" panose="02040503050406030204" pitchFamily="18" charset="0"/>
                          </a:rPr>
                          <m:t>3</m:t>
                        </m:r>
                      </m:e>
                      <m:sup>
                        <m:r>
                          <m:rPr>
                            <m:sty m:val="p"/>
                          </m:rPr>
                          <a:rPr lang="en-US" sz="1800" b="0" i="0" smtClean="0">
                            <a:solidFill>
                              <a:srgbClr val="7030A0"/>
                            </a:solidFill>
                            <a:latin typeface="Cambria Math" panose="02040503050406030204" pitchFamily="18" charset="0"/>
                          </a:rPr>
                          <m:t>rd</m:t>
                        </m:r>
                      </m:sup>
                    </m:sSup>
                  </m:oMath>
                </a14:m>
                <a:r>
                  <a:rPr lang="en-TW" sz="1800" dirty="0">
                    <a:solidFill>
                      <a:srgbClr val="7030A0"/>
                    </a:solidFill>
                  </a:rPr>
                  <a:t> coordinate system?</a:t>
                </a:r>
              </a:p>
            </p:txBody>
          </p:sp>
        </mc:Choice>
        <mc:Fallback xmlns="">
          <p:sp>
            <p:nvSpPr>
              <p:cNvPr id="4" name="TextBox 3">
                <a:extLst>
                  <a:ext uri="{FF2B5EF4-FFF2-40B4-BE49-F238E27FC236}">
                    <a16:creationId xmlns:a16="http://schemas.microsoft.com/office/drawing/2014/main" id="{B269D981-5481-EE47-94A0-9511A5480ADE}"/>
                  </a:ext>
                </a:extLst>
              </p:cNvPr>
              <p:cNvSpPr txBox="1">
                <a:spLocks noRot="1" noChangeAspect="1" noMove="1" noResize="1" noEditPoints="1" noAdjustHandles="1" noChangeArrowheads="1" noChangeShapeType="1" noTextEdit="1"/>
              </p:cNvSpPr>
              <p:nvPr/>
            </p:nvSpPr>
            <p:spPr>
              <a:xfrm>
                <a:off x="6366712" y="2685574"/>
                <a:ext cx="2674478" cy="658642"/>
              </a:xfrm>
              <a:prstGeom prst="rect">
                <a:avLst/>
              </a:prstGeom>
              <a:blipFill>
                <a:blip r:embed="rId17"/>
                <a:stretch>
                  <a:fillRect l="-1896" t="-3774" b="-13208"/>
                </a:stretch>
              </a:blipFill>
            </p:spPr>
            <p:txBody>
              <a:bodyPr/>
              <a:lstStyle/>
              <a:p>
                <a:r>
                  <a:rPr lang="en-TW">
                    <a:noFill/>
                  </a:rPr>
                  <a:t> </a:t>
                </a:r>
              </a:p>
            </p:txBody>
          </p:sp>
        </mc:Fallback>
      </mc:AlternateContent>
    </p:spTree>
    <p:extLst>
      <p:ext uri="{BB962C8B-B14F-4D97-AF65-F5344CB8AC3E}">
        <p14:creationId xmlns:p14="http://schemas.microsoft.com/office/powerpoint/2010/main" val="197044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65"/>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Compare Euler Angle, Rotation Matrix, and Quaternion </a:t>
            </a:r>
            <a:endParaRPr sz="2800"/>
          </a:p>
        </p:txBody>
      </p:sp>
      <p:sp>
        <p:nvSpPr>
          <p:cNvPr id="1146" name="Google Shape;1146;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70</a:t>
            </a:fld>
            <a:endParaRPr/>
          </a:p>
        </p:txBody>
      </p:sp>
      <p:sp>
        <p:nvSpPr>
          <p:cNvPr id="1147" name="Google Shape;1147;p65"/>
          <p:cNvSpPr txBox="1"/>
          <p:nvPr/>
        </p:nvSpPr>
        <p:spPr>
          <a:xfrm>
            <a:off x="425450" y="1219427"/>
            <a:ext cx="7626350" cy="199137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Advantages</a:t>
            </a:r>
            <a:endParaRPr dirty="0"/>
          </a:p>
          <a:p>
            <a:pPr marL="285750" marR="0" lvl="4" indent="-285750" algn="l" rtl="0">
              <a:lnSpc>
                <a:spcPct val="15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Avoid Gimbal Lock (refer to the link at the bottom)</a:t>
            </a:r>
            <a:endParaRPr dirty="0"/>
          </a:p>
          <a:p>
            <a:pPr marL="285750" marR="0" lvl="4" indent="-285750" algn="l" rtl="0">
              <a:lnSpc>
                <a:spcPct val="15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Only need one four-dimensional</a:t>
            </a:r>
            <a:endParaRPr dirty="0"/>
          </a:p>
          <a:p>
            <a:pPr marL="0" marR="0" lvl="4" indent="0" algn="l" rtl="0">
              <a:lnSpc>
                <a:spcPct val="15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285750" marR="0" lvl="4" indent="-285750" algn="l" rtl="0">
              <a:lnSpc>
                <a:spcPct val="15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Disadvantages</a:t>
            </a:r>
            <a:endParaRPr dirty="0"/>
          </a:p>
          <a:p>
            <a:pPr marL="285750" marR="0" lvl="0" indent="-285750" algn="l" rtl="0">
              <a:lnSpc>
                <a:spcPct val="15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Not easy to understand</a:t>
            </a:r>
            <a:endParaRPr dirty="0"/>
          </a:p>
        </p:txBody>
      </p:sp>
      <p:sp>
        <p:nvSpPr>
          <p:cNvPr id="1148" name="Google Shape;1148;p65"/>
          <p:cNvSpPr txBox="1"/>
          <p:nvPr/>
        </p:nvSpPr>
        <p:spPr>
          <a:xfrm>
            <a:off x="340508" y="708025"/>
            <a:ext cx="13335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Quaternion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66"/>
          <p:cNvSpPr txBox="1">
            <a:spLocks noGrp="1"/>
          </p:cNvSpPr>
          <p:nvPr>
            <p:ph type="title"/>
          </p:nvPr>
        </p:nvSpPr>
        <p:spPr>
          <a:xfrm>
            <a:off x="264308" y="20132"/>
            <a:ext cx="8520600" cy="4842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a:t>Tasks</a:t>
            </a:r>
            <a:endParaRPr sz="2800"/>
          </a:p>
        </p:txBody>
      </p:sp>
      <p:sp>
        <p:nvSpPr>
          <p:cNvPr id="1155" name="Google Shape;1155;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71</a:t>
            </a:fld>
            <a:endParaRPr/>
          </a:p>
        </p:txBody>
      </p:sp>
      <p:sp>
        <p:nvSpPr>
          <p:cNvPr id="1156" name="Google Shape;1156;p66"/>
          <p:cNvSpPr txBox="1"/>
          <p:nvPr/>
        </p:nvSpPr>
        <p:spPr>
          <a:xfrm>
            <a:off x="213508" y="674672"/>
            <a:ext cx="8143092" cy="69871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We give a simply  example : point p= (1,0,1,w=0) rotate 90º around u = (0,1,0),Please find point?</a:t>
            </a:r>
            <a:endParaRPr/>
          </a:p>
          <a:p>
            <a:pPr marL="342900" marR="0" lvl="0" indent="-342900" algn="l" rtl="0">
              <a:lnSpc>
                <a:spcPct val="15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Next, we use eigen of ROS system to find value, you can compare the two answers.</a:t>
            </a:r>
            <a:endParaRPr/>
          </a:p>
        </p:txBody>
      </p:sp>
    </p:spTree>
    <p:extLst>
      <p:ext uri="{BB962C8B-B14F-4D97-AF65-F5344CB8AC3E}">
        <p14:creationId xmlns:p14="http://schemas.microsoft.com/office/powerpoint/2010/main" val="1284609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sp>
        <p:nvSpPr>
          <p:cNvPr id="103" name="Google Shape;103;p6"/>
          <p:cNvSpPr txBox="1"/>
          <p:nvPr/>
        </p:nvSpPr>
        <p:spPr>
          <a:xfrm>
            <a:off x="267556" y="549381"/>
            <a:ext cx="6801246" cy="333938"/>
          </a:xfrm>
          <a:prstGeom prst="rect">
            <a:avLst/>
          </a:prstGeom>
          <a:blipFill rotWithShape="1">
            <a:blip r:embed="rId3">
              <a:alphaModFix/>
            </a:blip>
            <a:stretch>
              <a:fillRect l="-185" t="-3569" b="-1428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04" name="Google Shape;104;p6"/>
          <p:cNvPicPr preferRelativeResize="0"/>
          <p:nvPr/>
        </p:nvPicPr>
        <p:blipFill rotWithShape="1">
          <a:blip r:embed="rId4">
            <a:alphaModFix/>
          </a:blip>
          <a:srcRect/>
          <a:stretch/>
        </p:blipFill>
        <p:spPr>
          <a:xfrm>
            <a:off x="1475100" y="1381436"/>
            <a:ext cx="5439436" cy="2505059"/>
          </a:xfrm>
          <a:prstGeom prst="rect">
            <a:avLst/>
          </a:prstGeom>
          <a:noFill/>
          <a:ln>
            <a:noFill/>
          </a:ln>
        </p:spPr>
      </p:pic>
      <p:grpSp>
        <p:nvGrpSpPr>
          <p:cNvPr id="105" name="Google Shape;105;p6"/>
          <p:cNvGrpSpPr/>
          <p:nvPr/>
        </p:nvGrpSpPr>
        <p:grpSpPr>
          <a:xfrm>
            <a:off x="2514600" y="3979383"/>
            <a:ext cx="2820686" cy="974065"/>
            <a:chOff x="2514600" y="3979383"/>
            <a:chExt cx="2820686" cy="974065"/>
          </a:xfrm>
        </p:grpSpPr>
        <p:pic>
          <p:nvPicPr>
            <p:cNvPr id="106" name="Google Shape;106;p6"/>
            <p:cNvPicPr preferRelativeResize="0"/>
            <p:nvPr/>
          </p:nvPicPr>
          <p:blipFill rotWithShape="1">
            <a:blip r:embed="rId5">
              <a:alphaModFix/>
            </a:blip>
            <a:srcRect/>
            <a:stretch/>
          </p:blipFill>
          <p:spPr>
            <a:xfrm>
              <a:off x="3054350" y="3979383"/>
              <a:ext cx="2280936" cy="974065"/>
            </a:xfrm>
            <a:prstGeom prst="rect">
              <a:avLst/>
            </a:prstGeom>
            <a:noFill/>
            <a:ln>
              <a:noFill/>
            </a:ln>
          </p:spPr>
        </p:pic>
        <p:sp>
          <p:nvSpPr>
            <p:cNvPr id="107" name="Google Shape;107;p6"/>
            <p:cNvSpPr txBox="1"/>
            <p:nvPr/>
          </p:nvSpPr>
          <p:spPr>
            <a:xfrm>
              <a:off x="2514600" y="3979383"/>
              <a:ext cx="558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EX :</a:t>
              </a:r>
              <a:endParaRPr/>
            </a:p>
          </p:txBody>
        </p:sp>
      </p:grpSp>
      <p:sp>
        <p:nvSpPr>
          <p:cNvPr id="108" name="Google Shape;108;p6"/>
          <p:cNvSpPr txBox="1"/>
          <p:nvPr/>
        </p:nvSpPr>
        <p:spPr>
          <a:xfrm>
            <a:off x="5498757" y="4287160"/>
            <a:ext cx="2619632" cy="307777"/>
          </a:xfrm>
          <a:prstGeom prst="rect">
            <a:avLst/>
          </a:prstGeom>
          <a:noFill/>
          <a:ln w="9525" cap="flat" cmpd="sng">
            <a:solidFill>
              <a:srgbClr val="AE4E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But which coordinate system?</a:t>
            </a:r>
            <a:endParaRPr/>
          </a:p>
        </p:txBody>
      </p:sp>
      <p:sp>
        <p:nvSpPr>
          <p:cNvPr id="109" name="Google Shape;109;p6"/>
          <p:cNvSpPr/>
          <p:nvPr/>
        </p:nvSpPr>
        <p:spPr>
          <a:xfrm>
            <a:off x="4350936" y="3979383"/>
            <a:ext cx="1055077" cy="9740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96;p5">
            <a:extLst>
              <a:ext uri="{FF2B5EF4-FFF2-40B4-BE49-F238E27FC236}">
                <a16:creationId xmlns:a16="http://schemas.microsoft.com/office/drawing/2014/main" id="{5EAF68F6-B531-904F-A0B4-52949DF6C023}"/>
              </a:ext>
            </a:extLst>
          </p:cNvPr>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dirty="0"/>
              <a:t>Coordinate Systems</a:t>
            </a:r>
            <a:endParaRPr dirty="0"/>
          </a:p>
        </p:txBody>
      </p:sp>
      <p:sp>
        <p:nvSpPr>
          <p:cNvPr id="14" name="TextBox 13">
            <a:extLst>
              <a:ext uri="{FF2B5EF4-FFF2-40B4-BE49-F238E27FC236}">
                <a16:creationId xmlns:a16="http://schemas.microsoft.com/office/drawing/2014/main" id="{F928E1BF-8F13-554B-9E7F-DAF13A929AC8}"/>
              </a:ext>
            </a:extLst>
          </p:cNvPr>
          <p:cNvSpPr txBox="1"/>
          <p:nvPr/>
        </p:nvSpPr>
        <p:spPr>
          <a:xfrm>
            <a:off x="368300" y="901802"/>
            <a:ext cx="1294303" cy="307777"/>
          </a:xfrm>
          <a:prstGeom prst="rect">
            <a:avLst/>
          </a:prstGeom>
          <a:noFill/>
          <a:ln>
            <a:solidFill>
              <a:srgbClr val="C00000"/>
            </a:solidFill>
          </a:ln>
        </p:spPr>
        <p:txBody>
          <a:bodyPr wrap="square" rtlCol="0">
            <a:spAutoFit/>
          </a:bodyPr>
          <a:lstStyle/>
          <a:p>
            <a:r>
              <a:rPr lang="en-TW" dirty="0"/>
              <a:t>3D coordinate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9"/>
                                        </p:tgtEl>
                                      </p:cBhvr>
                                    </p:animEffect>
                                    <p:set>
                                      <p:cBhvr>
                                        <p:cTn id="12" dur="1" fill="hold">
                                          <p:stCondLst>
                                            <p:cond delay="500"/>
                                          </p:stCondLst>
                                        </p:cTn>
                                        <p:tgtEl>
                                          <p:spTgt spid="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sp>
        <p:nvSpPr>
          <p:cNvPr id="116" name="Google Shape;116;p7"/>
          <p:cNvSpPr/>
          <p:nvPr/>
        </p:nvSpPr>
        <p:spPr>
          <a:xfrm>
            <a:off x="3252658" y="2617491"/>
            <a:ext cx="349326" cy="333938"/>
          </a:xfrm>
          <a:prstGeom prst="rect">
            <a:avLst/>
          </a:prstGeom>
          <a:blipFill rotWithShape="1">
            <a:blip r:embed="rId3">
              <a:alphaModFix/>
            </a:blip>
            <a:stretch>
              <a:fillRect t="-370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17" name="Google Shape;117;p7"/>
          <p:cNvSpPr/>
          <p:nvPr/>
        </p:nvSpPr>
        <p:spPr>
          <a:xfrm>
            <a:off x="1067786" y="1361869"/>
            <a:ext cx="2508892" cy="777072"/>
          </a:xfrm>
          <a:prstGeom prst="rect">
            <a:avLst/>
          </a:prstGeom>
          <a:blipFill rotWithShape="1">
            <a:blip r:embed="rId4">
              <a:alphaModFix/>
            </a:blip>
            <a:stretch>
              <a:fillRect l="-10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18" name="Google Shape;118;p7"/>
          <p:cNvSpPr txBox="1"/>
          <p:nvPr/>
        </p:nvSpPr>
        <p:spPr>
          <a:xfrm>
            <a:off x="1080141" y="4113513"/>
            <a:ext cx="6642832" cy="789127"/>
          </a:xfrm>
          <a:prstGeom prst="rect">
            <a:avLst/>
          </a:prstGeom>
          <a:blipFill rotWithShape="1">
            <a:blip r:embed="rId5">
              <a:alphaModFix/>
            </a:blip>
            <a:stretch>
              <a:fillRect l="-188" b="-4760"/>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119" name="Google Shape;119;p7"/>
          <p:cNvSpPr txBox="1"/>
          <p:nvPr/>
        </p:nvSpPr>
        <p:spPr>
          <a:xfrm>
            <a:off x="1108401" y="637508"/>
            <a:ext cx="3834063" cy="681853"/>
          </a:xfrm>
          <a:prstGeom prst="rect">
            <a:avLst/>
          </a:prstGeom>
          <a:blipFill rotWithShape="1">
            <a:blip r:embed="rId6">
              <a:alphaModFix/>
            </a:blip>
            <a:stretch>
              <a:fillRect r="-659" b="-109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120" name="Google Shape;120;p7"/>
          <p:cNvCxnSpPr/>
          <p:nvPr/>
        </p:nvCxnSpPr>
        <p:spPr>
          <a:xfrm rot="10800000">
            <a:off x="2247155" y="2522467"/>
            <a:ext cx="0" cy="763064"/>
          </a:xfrm>
          <a:prstGeom prst="straightConnector1">
            <a:avLst/>
          </a:prstGeom>
          <a:noFill/>
          <a:ln w="9525" cap="flat" cmpd="sng">
            <a:solidFill>
              <a:srgbClr val="000000"/>
            </a:solidFill>
            <a:prstDash val="solid"/>
            <a:round/>
            <a:headEnd type="none" w="sm" len="sm"/>
            <a:tailEnd type="triangle" w="med" len="med"/>
          </a:ln>
        </p:spPr>
      </p:cxnSp>
      <p:cxnSp>
        <p:nvCxnSpPr>
          <p:cNvPr id="121" name="Google Shape;121;p7"/>
          <p:cNvCxnSpPr/>
          <p:nvPr/>
        </p:nvCxnSpPr>
        <p:spPr>
          <a:xfrm flipH="1">
            <a:off x="1678195" y="3285531"/>
            <a:ext cx="568960" cy="518160"/>
          </a:xfrm>
          <a:prstGeom prst="straightConnector1">
            <a:avLst/>
          </a:prstGeom>
          <a:noFill/>
          <a:ln w="9525" cap="flat" cmpd="sng">
            <a:solidFill>
              <a:srgbClr val="000000"/>
            </a:solidFill>
            <a:prstDash val="solid"/>
            <a:round/>
            <a:headEnd type="none" w="sm" len="sm"/>
            <a:tailEnd type="triangle" w="med" len="med"/>
          </a:ln>
        </p:spPr>
      </p:cxnSp>
      <p:cxnSp>
        <p:nvCxnSpPr>
          <p:cNvPr id="122" name="Google Shape;122;p7"/>
          <p:cNvCxnSpPr/>
          <p:nvPr/>
        </p:nvCxnSpPr>
        <p:spPr>
          <a:xfrm>
            <a:off x="2247155" y="3285531"/>
            <a:ext cx="863600" cy="0"/>
          </a:xfrm>
          <a:prstGeom prst="straightConnector1">
            <a:avLst/>
          </a:prstGeom>
          <a:noFill/>
          <a:ln w="9525" cap="flat" cmpd="sng">
            <a:solidFill>
              <a:srgbClr val="000000"/>
            </a:solidFill>
            <a:prstDash val="solid"/>
            <a:round/>
            <a:headEnd type="none" w="sm" len="sm"/>
            <a:tailEnd type="triangle" w="med" len="med"/>
          </a:ln>
        </p:spPr>
      </p:cxnSp>
      <p:sp>
        <p:nvSpPr>
          <p:cNvPr id="123" name="Google Shape;123;p7"/>
          <p:cNvSpPr/>
          <p:nvPr/>
        </p:nvSpPr>
        <p:spPr>
          <a:xfrm>
            <a:off x="1718217" y="2909978"/>
            <a:ext cx="488915" cy="415498"/>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24" name="Google Shape;124;p7"/>
          <p:cNvSpPr/>
          <p:nvPr/>
        </p:nvSpPr>
        <p:spPr>
          <a:xfrm>
            <a:off x="1372931" y="3601424"/>
            <a:ext cx="428258" cy="307777"/>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25" name="Google Shape;125;p7"/>
          <p:cNvSpPr/>
          <p:nvPr/>
        </p:nvSpPr>
        <p:spPr>
          <a:xfrm>
            <a:off x="3076005" y="3140044"/>
            <a:ext cx="398699" cy="307777"/>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26" name="Google Shape;126;p7"/>
          <p:cNvSpPr/>
          <p:nvPr/>
        </p:nvSpPr>
        <p:spPr>
          <a:xfrm>
            <a:off x="1923533" y="2257421"/>
            <a:ext cx="421269" cy="307777"/>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27" name="Google Shape;127;p7"/>
          <p:cNvSpPr/>
          <p:nvPr/>
        </p:nvSpPr>
        <p:spPr>
          <a:xfrm>
            <a:off x="3808010" y="2579027"/>
            <a:ext cx="322729" cy="333938"/>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7"/>
          <p:cNvCxnSpPr/>
          <p:nvPr/>
        </p:nvCxnSpPr>
        <p:spPr>
          <a:xfrm rot="10800000" flipH="1">
            <a:off x="2252079" y="2744301"/>
            <a:ext cx="1738097" cy="537908"/>
          </a:xfrm>
          <a:prstGeom prst="straightConnector1">
            <a:avLst/>
          </a:prstGeom>
          <a:noFill/>
          <a:ln w="22225" cap="flat" cmpd="sng">
            <a:solidFill>
              <a:srgbClr val="00B050"/>
            </a:solidFill>
            <a:prstDash val="solid"/>
            <a:round/>
            <a:headEnd type="none" w="sm" len="sm"/>
            <a:tailEnd type="triangle" w="med" len="med"/>
          </a:ln>
        </p:spPr>
      </p:cxnSp>
      <p:grpSp>
        <p:nvGrpSpPr>
          <p:cNvPr id="129" name="Google Shape;129;p7"/>
          <p:cNvGrpSpPr/>
          <p:nvPr/>
        </p:nvGrpSpPr>
        <p:grpSpPr>
          <a:xfrm>
            <a:off x="1551215" y="2390271"/>
            <a:ext cx="1605613" cy="1766694"/>
            <a:chOff x="1551215" y="2390271"/>
            <a:chExt cx="1605613" cy="1766694"/>
          </a:xfrm>
        </p:grpSpPr>
        <p:grpSp>
          <p:nvGrpSpPr>
            <p:cNvPr id="130" name="Google Shape;130;p7"/>
            <p:cNvGrpSpPr/>
            <p:nvPr/>
          </p:nvGrpSpPr>
          <p:grpSpPr>
            <a:xfrm>
              <a:off x="1718535" y="2571750"/>
              <a:ext cx="1355597" cy="1341393"/>
              <a:chOff x="7141932" y="2801309"/>
              <a:chExt cx="1355597" cy="1341393"/>
            </a:xfrm>
          </p:grpSpPr>
          <p:cxnSp>
            <p:nvCxnSpPr>
              <p:cNvPr id="131" name="Google Shape;131;p7"/>
              <p:cNvCxnSpPr>
                <a:cxnSpLocks/>
              </p:cNvCxnSpPr>
              <p:nvPr/>
            </p:nvCxnSpPr>
            <p:spPr>
              <a:xfrm flipH="1" flipV="1">
                <a:off x="7512706" y="2801309"/>
                <a:ext cx="157845" cy="710460"/>
              </a:xfrm>
              <a:prstGeom prst="straightConnector1">
                <a:avLst/>
              </a:prstGeom>
              <a:noFill/>
              <a:ln w="9525" cap="flat" cmpd="sng">
                <a:solidFill>
                  <a:schemeClr val="accent1"/>
                </a:solidFill>
                <a:prstDash val="solid"/>
                <a:round/>
                <a:headEnd type="none" w="sm" len="sm"/>
                <a:tailEnd type="triangle" w="med" len="med"/>
              </a:ln>
            </p:spPr>
          </p:cxnSp>
          <p:cxnSp>
            <p:nvCxnSpPr>
              <p:cNvPr id="132" name="Google Shape;132;p7"/>
              <p:cNvCxnSpPr/>
              <p:nvPr/>
            </p:nvCxnSpPr>
            <p:spPr>
              <a:xfrm rot="-1509230" flipH="1">
                <a:off x="7243016" y="3624542"/>
                <a:ext cx="568960" cy="518160"/>
              </a:xfrm>
              <a:prstGeom prst="straightConnector1">
                <a:avLst/>
              </a:prstGeom>
              <a:noFill/>
              <a:ln w="9525" cap="flat" cmpd="sng">
                <a:solidFill>
                  <a:schemeClr val="accent1"/>
                </a:solidFill>
                <a:prstDash val="solid"/>
                <a:round/>
                <a:headEnd type="none" w="sm" len="sm"/>
                <a:tailEnd type="triangle" w="med" len="med"/>
              </a:ln>
            </p:spPr>
          </p:cxnSp>
          <p:cxnSp>
            <p:nvCxnSpPr>
              <p:cNvPr id="133" name="Google Shape;133;p7"/>
              <p:cNvCxnSpPr/>
              <p:nvPr/>
            </p:nvCxnSpPr>
            <p:spPr>
              <a:xfrm rot="-1509230">
                <a:off x="7633929" y="3344656"/>
                <a:ext cx="863600" cy="0"/>
              </a:xfrm>
              <a:prstGeom prst="straightConnector1">
                <a:avLst/>
              </a:prstGeom>
              <a:noFill/>
              <a:ln w="9525" cap="flat" cmpd="sng">
                <a:solidFill>
                  <a:schemeClr val="accent1"/>
                </a:solidFill>
                <a:prstDash val="solid"/>
                <a:round/>
                <a:headEnd type="none" w="sm" len="sm"/>
                <a:tailEnd type="triangle" w="med" len="med"/>
              </a:ln>
            </p:spPr>
          </p:cxnSp>
          <p:sp>
            <p:nvSpPr>
              <p:cNvPr id="134" name="Google Shape;134;p7"/>
              <p:cNvSpPr/>
              <p:nvPr/>
            </p:nvSpPr>
            <p:spPr>
              <a:xfrm>
                <a:off x="7141932" y="3343259"/>
                <a:ext cx="496803" cy="415498"/>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135" name="Google Shape;135;p7"/>
            <p:cNvSpPr/>
            <p:nvPr/>
          </p:nvSpPr>
          <p:spPr>
            <a:xfrm>
              <a:off x="1993003" y="3849188"/>
              <a:ext cx="441018" cy="307777"/>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36" name="Google Shape;136;p7"/>
            <p:cNvSpPr/>
            <p:nvPr/>
          </p:nvSpPr>
          <p:spPr>
            <a:xfrm>
              <a:off x="2745369" y="2615857"/>
              <a:ext cx="411459" cy="307777"/>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37" name="Google Shape;137;p7"/>
            <p:cNvSpPr/>
            <p:nvPr/>
          </p:nvSpPr>
          <p:spPr>
            <a:xfrm>
              <a:off x="1551215" y="2390271"/>
              <a:ext cx="434030" cy="307777"/>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50" name="Google Shape;96;p5">
            <a:extLst>
              <a:ext uri="{FF2B5EF4-FFF2-40B4-BE49-F238E27FC236}">
                <a16:creationId xmlns:a16="http://schemas.microsoft.com/office/drawing/2014/main" id="{110134AA-7AE1-8D4B-BB86-2C2DB3B3FEE0}"/>
              </a:ext>
            </a:extLst>
          </p:cNvPr>
          <p:cNvSpPr txBox="1">
            <a:spLocks noGrp="1"/>
          </p:cNvSpPr>
          <p:nvPr>
            <p:ph type="title"/>
          </p:nvPr>
        </p:nvSpPr>
        <p:spPr>
          <a:xfrm>
            <a:off x="228125" y="-13132"/>
            <a:ext cx="6138587"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2800" dirty="0"/>
              <a:t>Coordinate Systems (3D)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2960</TotalTime>
  <Words>2354</Words>
  <Application>Microsoft Macintosh PowerPoint</Application>
  <PresentationFormat>On-screen Show (16:9)</PresentationFormat>
  <Paragraphs>795</Paragraphs>
  <Slides>71</Slides>
  <Notes>71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Cambria Math</vt:lpstr>
      <vt:lpstr>Open Sans</vt:lpstr>
      <vt:lpstr>Consolas</vt:lpstr>
      <vt:lpstr>PT Sans Narrow</vt:lpstr>
      <vt:lpstr>Arial</vt:lpstr>
      <vt:lpstr>Noto Sans Symbols</vt:lpstr>
      <vt:lpstr>Tropic</vt:lpstr>
      <vt:lpstr>Kinematics  (Rotation Matrix, Euler angle, Quaternion, Transformation)</vt:lpstr>
      <vt:lpstr>Outlines</vt:lpstr>
      <vt:lpstr>Outlines</vt:lpstr>
      <vt:lpstr>Coordinate Systems</vt:lpstr>
      <vt:lpstr>Coordinate Systems</vt:lpstr>
      <vt:lpstr>Coordinate Systems (Example 1/2)</vt:lpstr>
      <vt:lpstr>PowerPoint Presentation</vt:lpstr>
      <vt:lpstr>Coordinate Systems</vt:lpstr>
      <vt:lpstr>Coordinate Systems (3D)</vt:lpstr>
      <vt:lpstr>Outlines</vt:lpstr>
      <vt:lpstr>Rotation Matrix</vt:lpstr>
      <vt:lpstr>Rotation Matrix</vt:lpstr>
      <vt:lpstr>Rotation Matrix</vt:lpstr>
      <vt:lpstr>Rotation Matrix</vt:lpstr>
      <vt:lpstr>PowerPoint Presentation</vt:lpstr>
      <vt:lpstr>Example : Rotation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Revisit - Rotation Matrix</vt:lpstr>
      <vt:lpstr>Body-Fixed Rotation and Space-Fixed Rotation</vt:lpstr>
      <vt:lpstr>Body-Fixed Rotation</vt:lpstr>
      <vt:lpstr>Space-Fixed Rotation</vt:lpstr>
      <vt:lpstr>Outlines</vt:lpstr>
      <vt:lpstr>Euler Angle</vt:lpstr>
      <vt:lpstr>Euler Angles – Body-Fixed Rotation</vt:lpstr>
      <vt:lpstr>Euler Angles – Body-Fixed Rotation Z-Y-Z</vt:lpstr>
      <vt:lpstr>Gimbal Lock</vt:lpstr>
      <vt:lpstr>Exercises– Body-Fixed Rotation</vt:lpstr>
      <vt:lpstr>Outlines</vt:lpstr>
      <vt:lpstr>Transformation</vt:lpstr>
      <vt:lpstr>Recap</vt:lpstr>
      <vt:lpstr>Transformation Matrix</vt:lpstr>
      <vt:lpstr>Transformation Matrix</vt:lpstr>
      <vt:lpstr>PowerPoint Presentation</vt:lpstr>
      <vt:lpstr>PowerPoint Presentation</vt:lpstr>
      <vt:lpstr>Example 1 - Transformation</vt:lpstr>
      <vt:lpstr>Continuous Transformation</vt:lpstr>
      <vt:lpstr>Inverse Transformation</vt:lpstr>
      <vt:lpstr>Example - Transformation</vt:lpstr>
      <vt:lpstr>Transformation Matrix Operator</vt:lpstr>
      <vt:lpstr>Transformation Matrix - Properties</vt:lpstr>
      <vt:lpstr>Exercises</vt:lpstr>
      <vt:lpstr>Outlines</vt:lpstr>
      <vt:lpstr>Quaternion</vt:lpstr>
      <vt:lpstr>Quaternion</vt:lpstr>
      <vt:lpstr>Quaternion</vt:lpstr>
      <vt:lpstr>Arithmetic Quaternion</vt:lpstr>
      <vt:lpstr>Simplified Representation of Quaternion</vt:lpstr>
      <vt:lpstr>Properties of Quaternion</vt:lpstr>
      <vt:lpstr>The Relationship Between Quaternion and Rotation</vt:lpstr>
      <vt:lpstr>Theorem of Quaternion - Rotation of a Vector</vt:lpstr>
      <vt:lpstr>Theorem of Quaternion - Rotation of a Vector</vt:lpstr>
      <vt:lpstr>Example 4.q1 </vt:lpstr>
      <vt:lpstr>Theorem of Quaternion- Rotation of a Coordinate System</vt:lpstr>
      <vt:lpstr>Example 4.q2 </vt:lpstr>
      <vt:lpstr>Application 4.q3 </vt:lpstr>
      <vt:lpstr>Dynamics of Quaternion</vt:lpstr>
      <vt:lpstr>Euler Angle Convert to Quaternion</vt:lpstr>
      <vt:lpstr>Quaternion Convert to Euler Angle</vt:lpstr>
      <vt:lpstr>Rotation Matrix Convert to Euler Angle</vt:lpstr>
      <vt:lpstr>Two quaternions</vt:lpstr>
      <vt:lpstr>Compare Euler Angle, Rotation Matrix, and Quaternion </vt:lpstr>
      <vt:lpstr>Compare Euler Angle, Rotation Matrix, and Quaternion </vt:lpstr>
      <vt:lpstr>Compare Euler Angle, Rotation Matrix, and Quaternion </vt:lpstr>
      <vt:lpstr>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Kinematics  (Rotation Matrix, Euler angle, Quaternion, Transformation)</dc:title>
  <dc:creator>USER</dc:creator>
  <cp:lastModifiedBy>程登湖</cp:lastModifiedBy>
  <cp:revision>99</cp:revision>
  <dcterms:modified xsi:type="dcterms:W3CDTF">2023-01-04T14:15:11Z</dcterms:modified>
</cp:coreProperties>
</file>